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48"/>
    <p:restoredTop sz="94726"/>
  </p:normalViewPr>
  <p:slideViewPr>
    <p:cSldViewPr snapToGrid="0">
      <p:cViewPr varScale="1">
        <p:scale>
          <a:sx n="101" d="100"/>
          <a:sy n="101" d="100"/>
        </p:scale>
        <p:origin x="112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FA6D8-9B51-B44B-B6AD-5CB9B5631107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4E764-F0F5-7A4E-8B80-F1B0F9667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15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64E764-F0F5-7A4E-8B80-F1B0F9667D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2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1B993-5DA2-7A2E-237A-CE5DCC060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D71CFF-AD75-88A3-D74C-E1110A8E9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F07E4-16E6-4F42-469E-F1382A222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82FB-8CDC-794E-AD75-EE12DD6A786A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B99CF-CACE-5299-EE91-4B9B7C004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56293-E421-C554-D68B-58B36A5D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0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4B73F-EAFE-948D-AA90-34AFE16C6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D65A99-864D-3F1D-1AF1-FA1BE523B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6DC17-D54A-E900-1F7B-DB4EF968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80417-FF6B-7C40-A6E0-1D9316D7BE40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93A2F-8130-FAD9-B267-9F1708432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94273-BD85-0D67-2808-A911F36B9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5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B6E5DC-107D-9FC6-9F45-578EB6789A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701E2-3DDB-1639-98C2-437202F957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5A221-C1D8-18E9-2483-FBCC3255F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6B87-7120-024D-A2A8-E315A2CE4C35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E0568-D53E-1189-0948-27A165FE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93747-8A3B-2448-D23D-E21DBEE74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23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B5C57-E27A-F28C-F4D0-244C93C9D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D0B49-2C55-A5B4-4D4E-62D303D98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67012-A6F3-C456-4BD9-810547E4F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E8DD9-35CA-4242-9713-E45E241E3E5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5BB3A-666F-9FC5-69E2-5899BEBB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3C43A-2E60-E3D0-5A53-93D173D4B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4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2D1EC-23F0-E29C-347F-202FBC0C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86B46-9B23-5E53-DDA2-B2B6CCDA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5B183-95D7-3F64-C063-5029F2EDC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D888-F3A5-B645-B86E-CEA4DEF8661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51676-DE77-A4DE-964D-5C9891061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9C990-EB25-E1B3-3E1C-441375D8C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51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4D285-39F8-AB81-3A8A-B143A027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B2425-ED05-7309-6AA0-F4E40F99B4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C6394A-3B0E-1CBF-BF9C-056C30AA7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633C8-6CE9-894A-1ACE-6C253617C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B12-2C6A-7842-8F5A-A54C37B19D5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D84DB-9CA9-A7FB-A88F-47E8DA71B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EAAEC-B4D1-DFE1-0080-FC0385D3C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9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B1D34-BC8D-611F-5955-386F8639C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D5040-F7FD-60C1-922B-A16EA0F49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DE5E82-880D-7AFB-E1C3-2E3FBA521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B9319E-3C2F-F691-8D1F-7801578ED7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9AF2C-DEA6-3117-2B68-68DAEFEC8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97BECE-63C7-3ACB-B43B-E44CC1084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6E9E-4646-1A49-800C-BC1C241B4F7D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5EA87C-E03A-2FCF-C6D2-FD949736A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07D29C-8EF3-CFB3-5694-C0054737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8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16E1C-E855-2A5D-DB98-8944BEF5F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B364E6-6A3E-1B5B-59AB-3A639C052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762E-6350-9C4E-B264-84C0A20F2153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2A025-AC29-B221-9D9F-9AE29C7B3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0A7FC7-2456-2E8E-46FB-9F9223644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03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8D5D29-A811-DAD3-1396-B1E7C7AED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FC70-88E8-8447-99CD-F1ABBB64D670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E45DC2-A0B3-3074-0899-8132D56B1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F0EEC-2CCA-6963-E2F3-BC692BC9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4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3E612-E56C-33EE-ED0E-6572F4A7E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88797-D89E-F1D7-6482-AC42A8F5C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DC2F9A-3778-3BFD-869E-CDA77F82C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DC243-F7D1-3E87-82A1-44014609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05B89-A39D-7742-9E3E-98902D0000DD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703CA-C8AA-3574-94EC-BE4E75F3B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F9B09-6F43-063E-A562-01FD40D1C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7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E8AB6-0070-04F3-AAD0-5AA86F52F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90534A-ABEC-F675-C2CF-213B9A505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EBD5D2-9533-8797-29FE-DEBC20E52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11DB5-BC64-5C1D-C34C-210E87D77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B08B-3CF0-5545-9E5F-860011DFF19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F3911-425E-5901-E2DD-318A57791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C0C69-DE03-CDE3-2068-DF50A1C06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4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58AE79-43EB-63D0-0D05-93DAADD4A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5BEBF-F7D0-1A4F-17F2-8CB679A80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37E2D-A5B8-CC1E-FC2A-779C02AD0B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1A1A09-ED77-C14B-8C72-02D702971205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145E5-3587-103A-49B4-AC8A9CB2A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0C70-ECB2-3C6B-5BFB-0D3C039CC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1E4A3E-16F6-FF44-B4DD-5D27CCED9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6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FA3F11-CC08-F3D6-E3C8-2D8C5EB3287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F8AE9A-7633-C2E0-AEB1-30B776B5C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840" y="1517904"/>
            <a:ext cx="9662160" cy="1738058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Title, Authors, Mentors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DE5DCA-C8CE-597F-75F9-B2C92EA55B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Background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885BB77-B5FE-1770-5A8D-9DCEAF8E0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1</a:t>
            </a:fld>
            <a:endParaRPr lang="en-US"/>
          </a:p>
        </p:txBody>
      </p:sp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5870F20-BE46-2C25-1196-1F667ED60C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228" y="487743"/>
            <a:ext cx="5283212" cy="103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069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8800E3C-B9E0-3461-EA72-92A291113A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1E7ACD-3396-5A9E-BDB8-A602FF1151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77952"/>
            <a:ext cx="11824446" cy="6480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A2DA5A-6C20-1662-1EB6-ABBBBC5BCD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434" y="6311620"/>
            <a:ext cx="1048870" cy="3109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41E75A-7373-FDD3-18A7-D5D94E71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434" y="365125"/>
            <a:ext cx="10515600" cy="1325563"/>
          </a:xfrm>
        </p:spPr>
        <p:txBody>
          <a:bodyPr/>
          <a:lstStyle/>
          <a:p>
            <a:r>
              <a:rPr lang="en-US" b="1" dirty="0"/>
              <a:t>Materials and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D8EB0-5699-8EC2-2BCD-E84631D91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34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sz="2000" dirty="0">
              <a:effectLst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DA0BB4-EE52-ED36-1956-6F6A84E3E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09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2DC37-3EE3-396C-0686-E6FE52027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A3D251A-E8E0-637D-A42F-938307665B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C387C3-64ED-332A-6602-48032DFF84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718304" y="377952"/>
            <a:ext cx="7473696" cy="6480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4F3B7A-411A-8336-E0AF-85A7FB0F3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87446" y="1845347"/>
            <a:ext cx="6463220" cy="40236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effectLst/>
              </a:rPr>
              <a:t>Subtitle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ED7F59-79EC-F2CF-3722-D1A652111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434" y="6311620"/>
            <a:ext cx="1048870" cy="31093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0A5F050-81D5-1923-90E1-E20445950CC4}"/>
              </a:ext>
            </a:extLst>
          </p:cNvPr>
          <p:cNvSpPr txBox="1">
            <a:spLocks/>
          </p:cNvSpPr>
          <p:nvPr/>
        </p:nvSpPr>
        <p:spPr>
          <a:xfrm>
            <a:off x="548846" y="365125"/>
            <a:ext cx="3972592" cy="10247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36115-09F2-395A-A683-D6ACB7EDE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 descr="A grey and white picture of a person&#10;&#10;Description automatically generated">
            <a:extLst>
              <a:ext uri="{FF2B5EF4-FFF2-40B4-BE49-F238E27FC236}">
                <a16:creationId xmlns:a16="http://schemas.microsoft.com/office/drawing/2014/main" id="{549002BA-169D-1BDE-928C-F7642C1216E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311" t="9290" r="7552" b="13247"/>
          <a:stretch/>
        </p:blipFill>
        <p:spPr>
          <a:xfrm>
            <a:off x="641334" y="1755011"/>
            <a:ext cx="3403058" cy="313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8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C35D7E0-2BCB-702E-3FFC-BF2C356B1AB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14696A-D518-83CB-9222-2E5AC7D3C6C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63040"/>
            <a:ext cx="12192000" cy="5394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401607-6521-DB8D-29B7-8D82680A7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434" y="328549"/>
            <a:ext cx="10515600" cy="96380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Conclusion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44BCF2-BC6F-594C-2141-89BF3D461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434" y="6311620"/>
            <a:ext cx="1048870" cy="310929"/>
          </a:xfrm>
          <a:prstGeom prst="rect">
            <a:avLst/>
          </a:prstGeom>
        </p:spPr>
      </p:pic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D408EB0-7861-8B9F-9674-59CAC5AFD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4</a:t>
            </a:fld>
            <a:endParaRPr lang="en-US"/>
          </a:p>
        </p:txBody>
      </p:sp>
      <p:pic>
        <p:nvPicPr>
          <p:cNvPr id="14" name="Picture 13" descr="A grey and white picture of a person&#10;&#10;Description automatically generated">
            <a:extLst>
              <a:ext uri="{FF2B5EF4-FFF2-40B4-BE49-F238E27FC236}">
                <a16:creationId xmlns:a16="http://schemas.microsoft.com/office/drawing/2014/main" id="{A7B39F48-7DF6-F595-4D3C-23D529190C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311" t="9290" r="7552" b="13247"/>
          <a:stretch/>
        </p:blipFill>
        <p:spPr>
          <a:xfrm>
            <a:off x="1531529" y="1942384"/>
            <a:ext cx="2256832" cy="2077788"/>
          </a:xfrm>
          <a:prstGeom prst="rect">
            <a:avLst/>
          </a:prstGeom>
        </p:spPr>
      </p:pic>
      <p:pic>
        <p:nvPicPr>
          <p:cNvPr id="20" name="Picture 19" descr="A grey and white picture of a person&#10;&#10;Description automatically generated">
            <a:extLst>
              <a:ext uri="{FF2B5EF4-FFF2-40B4-BE49-F238E27FC236}">
                <a16:creationId xmlns:a16="http://schemas.microsoft.com/office/drawing/2014/main" id="{51F47650-494A-E196-79C5-262E59B4119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311" t="9290" r="7552" b="13247"/>
          <a:stretch/>
        </p:blipFill>
        <p:spPr>
          <a:xfrm>
            <a:off x="4967584" y="1930954"/>
            <a:ext cx="2256832" cy="2077788"/>
          </a:xfrm>
          <a:prstGeom prst="rect">
            <a:avLst/>
          </a:prstGeom>
        </p:spPr>
      </p:pic>
      <p:pic>
        <p:nvPicPr>
          <p:cNvPr id="21" name="Picture 20" descr="A grey and white picture of a person&#10;&#10;Description automatically generated">
            <a:extLst>
              <a:ext uri="{FF2B5EF4-FFF2-40B4-BE49-F238E27FC236}">
                <a16:creationId xmlns:a16="http://schemas.microsoft.com/office/drawing/2014/main" id="{A50F50C5-D488-8577-1649-721EC05D07E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311" t="9290" r="7552" b="13247"/>
          <a:stretch/>
        </p:blipFill>
        <p:spPr>
          <a:xfrm>
            <a:off x="8403639" y="1930954"/>
            <a:ext cx="2256832" cy="2077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443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9BA87-3875-AE88-A03B-D70345252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5E733BF-39F6-9E9C-527D-05CC956BF2C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0F0EC-ED89-C465-826A-C52F80E18D0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718304" y="377952"/>
            <a:ext cx="7473696" cy="6480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10EF9F-C742-C66A-A683-6FF72C306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434" y="1845347"/>
            <a:ext cx="3704574" cy="4023641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effectLst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6DAE371-EB8C-1CFB-13F6-D6D412A32D28}"/>
              </a:ext>
            </a:extLst>
          </p:cNvPr>
          <p:cNvSpPr txBox="1">
            <a:spLocks/>
          </p:cNvSpPr>
          <p:nvPr/>
        </p:nvSpPr>
        <p:spPr>
          <a:xfrm>
            <a:off x="548846" y="365125"/>
            <a:ext cx="3972592" cy="10247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solidFill>
                  <a:schemeClr val="bg1"/>
                </a:solidFill>
              </a:rPr>
              <a:t>Future Direction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6F6410-ABD0-C1A2-A0E3-71ED2B98E3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434" y="6311620"/>
            <a:ext cx="1048870" cy="310930"/>
          </a:xfrm>
          <a:prstGeom prst="rect">
            <a:avLst/>
          </a:prstGeom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280E0BB9-A3AB-35A7-EDCA-9DEB960C9CC6}"/>
              </a:ext>
            </a:extLst>
          </p:cNvPr>
          <p:cNvSpPr txBox="1">
            <a:spLocks/>
          </p:cNvSpPr>
          <p:nvPr/>
        </p:nvSpPr>
        <p:spPr>
          <a:xfrm>
            <a:off x="5131507" y="5573013"/>
            <a:ext cx="6364018" cy="737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dirty="0"/>
              <a:t>Acknowledgments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CEC0015-75FF-665D-CDD0-CDDF9E6EEC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088218"/>
              </p:ext>
            </p:extLst>
          </p:nvPr>
        </p:nvGraphicFramePr>
        <p:xfrm>
          <a:off x="5241663" y="1007780"/>
          <a:ext cx="6230112" cy="4218571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557528">
                  <a:extLst>
                    <a:ext uri="{9D8B030D-6E8A-4147-A177-3AD203B41FA5}">
                      <a16:colId xmlns:a16="http://schemas.microsoft.com/office/drawing/2014/main" val="2119153452"/>
                    </a:ext>
                  </a:extLst>
                </a:gridCol>
                <a:gridCol w="1557528">
                  <a:extLst>
                    <a:ext uri="{9D8B030D-6E8A-4147-A177-3AD203B41FA5}">
                      <a16:colId xmlns:a16="http://schemas.microsoft.com/office/drawing/2014/main" val="3738279705"/>
                    </a:ext>
                  </a:extLst>
                </a:gridCol>
                <a:gridCol w="1557528">
                  <a:extLst>
                    <a:ext uri="{9D8B030D-6E8A-4147-A177-3AD203B41FA5}">
                      <a16:colId xmlns:a16="http://schemas.microsoft.com/office/drawing/2014/main" val="9437305"/>
                    </a:ext>
                  </a:extLst>
                </a:gridCol>
                <a:gridCol w="1557528">
                  <a:extLst>
                    <a:ext uri="{9D8B030D-6E8A-4147-A177-3AD203B41FA5}">
                      <a16:colId xmlns:a16="http://schemas.microsoft.com/office/drawing/2014/main" val="3920691438"/>
                    </a:ext>
                  </a:extLst>
                </a:gridCol>
              </a:tblGrid>
              <a:tr h="602653">
                <a:tc>
                  <a:txBody>
                    <a:bodyPr/>
                    <a:lstStyle/>
                    <a:p>
                      <a:r>
                        <a:rPr lang="en-US" sz="1400" dirty="0"/>
                        <a:t>Column One</a:t>
                      </a:r>
                    </a:p>
                  </a:txBody>
                  <a:tcPr anchor="ctr">
                    <a:lnL w="12700" cmpd="sng">
                      <a:noFill/>
                    </a:lnL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Column two</a:t>
                      </a: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Column Three</a:t>
                      </a: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Column Four</a:t>
                      </a:r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965165"/>
                  </a:ext>
                </a:extLst>
              </a:tr>
              <a:tr h="602653">
                <a:tc>
                  <a:txBody>
                    <a:bodyPr/>
                    <a:lstStyle/>
                    <a:p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R w="12700" cmpd="sng"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143300"/>
                  </a:ext>
                </a:extLst>
              </a:tr>
              <a:tr h="6026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R w="12700" cmpd="sng"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2469016"/>
                  </a:ext>
                </a:extLst>
              </a:tr>
              <a:tr h="6026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R w="12700" cmpd="sng"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937247"/>
                  </a:ext>
                </a:extLst>
              </a:tr>
              <a:tr h="6026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R w="12700" cmpd="sng"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920885"/>
                  </a:ext>
                </a:extLst>
              </a:tr>
              <a:tr h="6026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R w="12700" cmpd="sng"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935730"/>
                  </a:ext>
                </a:extLst>
              </a:tr>
              <a:tr h="6026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Text here</a:t>
                      </a:r>
                    </a:p>
                  </a:txBody>
                  <a:tcPr anchor="ctr">
                    <a:lnR w="12700" cmpd="sng"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416182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00503-EC17-282D-ED5A-9D35310E1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4A3E-16F6-FF44-B4DD-5D27CCED997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830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02DA1231611544B7633ABC55414EFF" ma:contentTypeVersion="18" ma:contentTypeDescription="Create a new document." ma:contentTypeScope="" ma:versionID="945e2f93c8e5e7e22ebc8f75fe628cc9">
  <xsd:schema xmlns:xsd="http://www.w3.org/2001/XMLSchema" xmlns:xs="http://www.w3.org/2001/XMLSchema" xmlns:p="http://schemas.microsoft.com/office/2006/metadata/properties" xmlns:ns2="113e35d5-149a-42d0-9759-7e4251ca70ae" xmlns:ns3="7ea28f75-b447-4008-abb1-f022e6a61489" targetNamespace="http://schemas.microsoft.com/office/2006/metadata/properties" ma:root="true" ma:fieldsID="5375419e20a0ddb80eb4d4f20f02c7fc" ns2:_="" ns3:_="">
    <xsd:import namespace="113e35d5-149a-42d0-9759-7e4251ca70ae"/>
    <xsd:import namespace="7ea28f75-b447-4008-abb1-f022e6a614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3e35d5-149a-42d0-9759-7e4251ca70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f48fd182-3af3-4b45-858c-95346ee1bc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28f75-b447-4008-abb1-f022e6a6148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4c75616-ecdf-4ec9-ad19-abf48ff25f01}" ma:internalName="TaxCatchAll" ma:showField="CatchAllData" ma:web="7ea28f75-b447-4008-abb1-f022e6a614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ea28f75-b447-4008-abb1-f022e6a61489" xsi:nil="true"/>
    <lcf76f155ced4ddcb4097134ff3c332f xmlns="113e35d5-149a-42d0-9759-7e4251ca70a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6A7DB3E-142C-4786-A80C-1AB0CF4D5E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1F6687-8224-4D55-BAF1-1CF1DD5BB8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3e35d5-149a-42d0-9759-7e4251ca70ae"/>
    <ds:schemaRef ds:uri="7ea28f75-b447-4008-abb1-f022e6a614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D89DAB-525B-4EC2-AAA8-A39E1068B097}">
  <ds:schemaRefs>
    <ds:schemaRef ds:uri="http://purl.org/dc/elements/1.1/"/>
    <ds:schemaRef ds:uri="http://www.w3.org/XML/1998/namespace"/>
    <ds:schemaRef ds:uri="http://purl.org/dc/terms/"/>
    <ds:schemaRef ds:uri="http://purl.org/dc/dcmitype/"/>
    <ds:schemaRef ds:uri="7ea28f75-b447-4008-abb1-f022e6a61489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13e35d5-149a-42d0-9759-7e4251ca70a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77</Words>
  <Application>Microsoft Office PowerPoint</Application>
  <PresentationFormat>Widescreen</PresentationFormat>
  <Paragraphs>42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Title, Authors, Mentors</vt:lpstr>
      <vt:lpstr>Materials and Methods</vt:lpstr>
      <vt:lpstr>PowerPoint Presentation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Hall</dc:creator>
  <cp:lastModifiedBy>Michele Sisco</cp:lastModifiedBy>
  <cp:revision>43</cp:revision>
  <dcterms:created xsi:type="dcterms:W3CDTF">2024-09-24T14:53:54Z</dcterms:created>
  <dcterms:modified xsi:type="dcterms:W3CDTF">2025-12-23T13:43:34Z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0x010100E102DA1231611544B7633ABC55414EFF</vt:lpwstr>
  </property>
  <property fmtid="{D5CDD505-2E9C-101B-9397-08002B2CF9AE}" pid="3" name="MediaServiceImageTags">
    <vt:lpwstr/>
  </property>
</Properties>
</file>