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56" r:id="rId5"/>
    <p:sldId id="257" r:id="rId6"/>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CC0033"/>
    <a:srgbClr val="FFFCED"/>
    <a:srgbClr val="FFF6D4"/>
    <a:srgbClr val="E3E9EC"/>
    <a:srgbClr val="ECF2F4"/>
    <a:srgbClr val="3599DB"/>
    <a:srgbClr val="D95050"/>
    <a:srgbClr val="00BA00"/>
    <a:srgbClr val="3BA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44ACDE-C32B-3441-89BB-ED6D06DA3B4A}" v="101" dt="2024-09-29T01:43:49.628"/>
    <p1510:client id="{EA042E48-18BC-0994-EFC2-7DC96949C8EE}" v="35" dt="2024-09-29T01:49:11.8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24"/>
    <p:restoredTop sz="86345"/>
  </p:normalViewPr>
  <p:slideViewPr>
    <p:cSldViewPr snapToGrid="0" snapToObjects="1">
      <p:cViewPr varScale="1">
        <p:scale>
          <a:sx n="19" d="100"/>
          <a:sy n="19" d="100"/>
        </p:scale>
        <p:origin x="2586" y="13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mee Eng" userId="S::aeng@ucm.rutgers.edu::f54c9e5d-d2be-4fa6-b8aa-32e0dd0b0c4e" providerId="AD" clId="Web-{A644ACDE-C32B-3441-89BB-ED6D06DA3B4A}"/>
    <pc:docChg chg="modSld">
      <pc:chgData name="Aimee Eng" userId="S::aeng@ucm.rutgers.edu::f54c9e5d-d2be-4fa6-b8aa-32e0dd0b0c4e" providerId="AD" clId="Web-{A644ACDE-C32B-3441-89BB-ED6D06DA3B4A}" dt="2024-09-29T01:43:49.628" v="59" actId="1076"/>
      <pc:docMkLst>
        <pc:docMk/>
      </pc:docMkLst>
      <pc:sldChg chg="modSp">
        <pc:chgData name="Aimee Eng" userId="S::aeng@ucm.rutgers.edu::f54c9e5d-d2be-4fa6-b8aa-32e0dd0b0c4e" providerId="AD" clId="Web-{A644ACDE-C32B-3441-89BB-ED6D06DA3B4A}" dt="2024-09-29T01:43:49.628" v="59" actId="1076"/>
        <pc:sldMkLst>
          <pc:docMk/>
          <pc:sldMk cId="0" sldId="256"/>
        </pc:sldMkLst>
        <pc:spChg chg="mod">
          <ac:chgData name="Aimee Eng" userId="S::aeng@ucm.rutgers.edu::f54c9e5d-d2be-4fa6-b8aa-32e0dd0b0c4e" providerId="AD" clId="Web-{A644ACDE-C32B-3441-89BB-ED6D06DA3B4A}" dt="2024-09-29T01:43:00.767" v="57" actId="14100"/>
          <ac:spMkLst>
            <pc:docMk/>
            <pc:sldMk cId="0" sldId="256"/>
            <ac:spMk id="3" creationId="{E1AC8E79-AA2B-BA10-DDFE-1143A85FA491}"/>
          </ac:spMkLst>
        </pc:spChg>
        <pc:spChg chg="mod">
          <ac:chgData name="Aimee Eng" userId="S::aeng@ucm.rutgers.edu::f54c9e5d-d2be-4fa6-b8aa-32e0dd0b0c4e" providerId="AD" clId="Web-{A644ACDE-C32B-3441-89BB-ED6D06DA3B4A}" dt="2024-09-29T01:43:13.314" v="58" actId="1076"/>
          <ac:spMkLst>
            <pc:docMk/>
            <pc:sldMk cId="0" sldId="256"/>
            <ac:spMk id="6" creationId="{EDE827F2-9A74-8CC3-E919-E81C07DECA55}"/>
          </ac:spMkLst>
        </pc:spChg>
        <pc:picChg chg="mod">
          <ac:chgData name="Aimee Eng" userId="S::aeng@ucm.rutgers.edu::f54c9e5d-d2be-4fa6-b8aa-32e0dd0b0c4e" providerId="AD" clId="Web-{A644ACDE-C32B-3441-89BB-ED6D06DA3B4A}" dt="2024-09-29T01:43:49.628" v="59" actId="1076"/>
          <ac:picMkLst>
            <pc:docMk/>
            <pc:sldMk cId="0" sldId="256"/>
            <ac:picMk id="45" creationId="{BB8AF97F-51A1-6B57-FD8B-56B5AB1C4377}"/>
          </ac:picMkLst>
        </pc:picChg>
      </pc:sldChg>
    </pc:docChg>
  </pc:docChgLst>
  <pc:docChgLst>
    <pc:chgData name="Aimee Eng" userId="S::aeng@ucm.rutgers.edu::f54c9e5d-d2be-4fa6-b8aa-32e0dd0b0c4e" providerId="AD" clId="Web-{EA042E48-18BC-0994-EFC2-7DC96949C8EE}"/>
    <pc:docChg chg="modSld">
      <pc:chgData name="Aimee Eng" userId="S::aeng@ucm.rutgers.edu::f54c9e5d-d2be-4fa6-b8aa-32e0dd0b0c4e" providerId="AD" clId="Web-{EA042E48-18BC-0994-EFC2-7DC96949C8EE}" dt="2024-09-29T01:49:11.525" v="16" actId="20577"/>
      <pc:docMkLst>
        <pc:docMk/>
      </pc:docMkLst>
      <pc:sldChg chg="modSp">
        <pc:chgData name="Aimee Eng" userId="S::aeng@ucm.rutgers.edu::f54c9e5d-d2be-4fa6-b8aa-32e0dd0b0c4e" providerId="AD" clId="Web-{EA042E48-18BC-0994-EFC2-7DC96949C8EE}" dt="2024-09-29T01:49:11.525" v="16" actId="20577"/>
        <pc:sldMkLst>
          <pc:docMk/>
          <pc:sldMk cId="0" sldId="256"/>
        </pc:sldMkLst>
        <pc:spChg chg="mod">
          <ac:chgData name="Aimee Eng" userId="S::aeng@ucm.rutgers.edu::f54c9e5d-d2be-4fa6-b8aa-32e0dd0b0c4e" providerId="AD" clId="Web-{EA042E48-18BC-0994-EFC2-7DC96949C8EE}" dt="2024-09-29T01:49:11.525" v="16" actId="20577"/>
          <ac:spMkLst>
            <pc:docMk/>
            <pc:sldMk cId="0" sldId="256"/>
            <ac:spMk id="3" creationId="{E1AC8E79-AA2B-BA10-DDFE-1143A85FA49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6AA64-1EEF-1A47-B131-83D221454E6F}" type="datetimeFigureOut">
              <a:rPr lang="en-US" smtClean="0"/>
              <a:t>12/17/2024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C7823-A3B6-3C4B-A663-073F0685EA52}" type="slidenum">
              <a:rPr lang="en-US" smtClean="0"/>
              <a:t>‹#›</a:t>
            </a:fld>
            <a:endParaRPr lang="en-US"/>
          </a:p>
        </p:txBody>
      </p:sp>
    </p:spTree>
    <p:extLst>
      <p:ext uri="{BB962C8B-B14F-4D97-AF65-F5344CB8AC3E}">
        <p14:creationId xmlns:p14="http://schemas.microsoft.com/office/powerpoint/2010/main" val="344270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39C7823-A3B6-3C4B-A663-073F0685EA52}" type="slidenum">
              <a:rPr lang="en-US" smtClean="0"/>
              <a:t>1</a:t>
            </a:fld>
            <a:endParaRPr lang="en-US"/>
          </a:p>
        </p:txBody>
      </p:sp>
    </p:spTree>
    <p:extLst>
      <p:ext uri="{BB962C8B-B14F-4D97-AF65-F5344CB8AC3E}">
        <p14:creationId xmlns:p14="http://schemas.microsoft.com/office/powerpoint/2010/main" val="2944918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0C2C9624-8537-344B-A181-774C3CF89A66}" type="datetimeFigureOut">
              <a:rPr lang="en-US" smtClean="0"/>
              <a:pPr/>
              <a:t>12/17/2024</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AF12122-570C-394B-A3C0-8A0DA37D73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6">
            <a:extLst>
              <a:ext uri="{FF2B5EF4-FFF2-40B4-BE49-F238E27FC236}">
                <a16:creationId xmlns:a16="http://schemas.microsoft.com/office/drawing/2014/main" id="{E1AC8E79-AA2B-BA10-DDFE-1143A85FA491}"/>
              </a:ext>
            </a:extLst>
          </p:cNvPr>
          <p:cNvSpPr txBox="1">
            <a:spLocks noChangeArrowheads="1"/>
          </p:cNvSpPr>
          <p:nvPr/>
        </p:nvSpPr>
        <p:spPr bwMode="auto">
          <a:xfrm>
            <a:off x="12800104" y="1011623"/>
            <a:ext cx="30066449" cy="287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9925" tIns="39970" rIns="79925" bIns="39970" anchor="t">
            <a:spAutoFit/>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a:r>
              <a:rPr lang="en-US" sz="7200" baseline="0" dirty="0">
                <a:latin typeface="Arial"/>
                <a:ea typeface="SimSun"/>
                <a:cs typeface="Arial"/>
              </a:rPr>
              <a:t>[Insert Title]</a:t>
            </a:r>
            <a:endParaRPr lang="en-US" dirty="0"/>
          </a:p>
          <a:p>
            <a:pPr algn="ctr"/>
            <a:r>
              <a:rPr lang="en-US" sz="8200" dirty="0">
                <a:latin typeface="Arial"/>
                <a:ea typeface="MS PGothic"/>
                <a:cs typeface="Arial"/>
              </a:rPr>
              <a:t>[Insert Authors (RA </a:t>
            </a:r>
            <a:r>
              <a:rPr lang="en-US" sz="8200" dirty="0" err="1">
                <a:latin typeface="Arial"/>
                <a:ea typeface="MS PGothic"/>
                <a:cs typeface="Arial"/>
              </a:rPr>
              <a:t>FIrst</a:t>
            </a:r>
            <a:r>
              <a:rPr lang="en-US" sz="8200" dirty="0">
                <a:latin typeface="Arial"/>
                <a:ea typeface="MS PGothic"/>
                <a:cs typeface="Arial"/>
              </a:rPr>
              <a:t>)]</a:t>
            </a:r>
            <a:endParaRPr lang="en-US" dirty="0"/>
          </a:p>
          <a:p>
            <a:pPr algn="ctr" eaLnBrk="1" hangingPunct="1">
              <a:spcBef>
                <a:spcPts val="0"/>
              </a:spcBef>
            </a:pPr>
            <a:endParaRPr lang="en-US" sz="8200" dirty="0"/>
          </a:p>
        </p:txBody>
      </p:sp>
      <p:sp>
        <p:nvSpPr>
          <p:cNvPr id="6" name="Text Box 18">
            <a:extLst>
              <a:ext uri="{FF2B5EF4-FFF2-40B4-BE49-F238E27FC236}">
                <a16:creationId xmlns:a16="http://schemas.microsoft.com/office/drawing/2014/main" id="{EDE827F2-9A74-8CC3-E919-E81C07DECA55}"/>
              </a:ext>
            </a:extLst>
          </p:cNvPr>
          <p:cNvSpPr txBox="1">
            <a:spLocks noChangeArrowheads="1"/>
          </p:cNvSpPr>
          <p:nvPr/>
        </p:nvSpPr>
        <p:spPr bwMode="auto">
          <a:xfrm>
            <a:off x="14784546" y="4343400"/>
            <a:ext cx="26097565" cy="553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9925" tIns="39970" rIns="79925" bIns="39970">
            <a:spAutoFit/>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eaLnBrk="1" hangingPunct="1">
              <a:lnSpc>
                <a:spcPct val="60000"/>
              </a:lnSpc>
              <a:spcBef>
                <a:spcPct val="50000"/>
              </a:spcBef>
            </a:pPr>
            <a:r>
              <a:rPr lang="en-US" altLang="zh-CN" sz="4800" baseline="0" dirty="0">
                <a:ea typeface="SimSun" pitchFamily="2" charset="-122"/>
              </a:rPr>
              <a:t>[Insert Department], Rutgers University, Piscataway, New Jersey 08854 </a:t>
            </a:r>
          </a:p>
        </p:txBody>
      </p:sp>
      <p:grpSp>
        <p:nvGrpSpPr>
          <p:cNvPr id="7" name="Group 6">
            <a:extLst>
              <a:ext uri="{FF2B5EF4-FFF2-40B4-BE49-F238E27FC236}">
                <a16:creationId xmlns:a16="http://schemas.microsoft.com/office/drawing/2014/main" id="{7E2AB207-003C-5646-C80A-98572CF1780B}"/>
              </a:ext>
            </a:extLst>
          </p:cNvPr>
          <p:cNvGrpSpPr/>
          <p:nvPr/>
        </p:nvGrpSpPr>
        <p:grpSpPr>
          <a:xfrm>
            <a:off x="487412" y="5497672"/>
            <a:ext cx="13931037" cy="13274756"/>
            <a:chOff x="1219200" y="6557962"/>
            <a:chExt cx="16106775" cy="10210799"/>
          </a:xfrm>
        </p:grpSpPr>
        <p:sp>
          <p:nvSpPr>
            <p:cNvPr id="13" name="Rectangle 31">
              <a:extLst>
                <a:ext uri="{FF2B5EF4-FFF2-40B4-BE49-F238E27FC236}">
                  <a16:creationId xmlns:a16="http://schemas.microsoft.com/office/drawing/2014/main" id="{4D241190-D9C9-86EC-E4F1-A528F51C6471}"/>
                </a:ext>
              </a:extLst>
            </p:cNvPr>
            <p:cNvSpPr>
              <a:spLocks noChangeArrowheads="1"/>
            </p:cNvSpPr>
            <p:nvPr/>
          </p:nvSpPr>
          <p:spPr bwMode="auto">
            <a:xfrm>
              <a:off x="1219200" y="6557962"/>
              <a:ext cx="16078200" cy="10210799"/>
            </a:xfrm>
            <a:prstGeom prst="rect">
              <a:avLst/>
            </a:prstGeom>
            <a:noFill/>
            <a:ln w="12700" cmpd="sng">
              <a:solidFill>
                <a:srgbClr val="CA020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16" name="Rectangle 69">
              <a:extLst>
                <a:ext uri="{FF2B5EF4-FFF2-40B4-BE49-F238E27FC236}">
                  <a16:creationId xmlns:a16="http://schemas.microsoft.com/office/drawing/2014/main" id="{B7B34FD1-EAFC-3EA1-1CA2-FD199B2D120E}"/>
                </a:ext>
              </a:extLst>
            </p:cNvPr>
            <p:cNvSpPr/>
            <p:nvPr/>
          </p:nvSpPr>
          <p:spPr>
            <a:xfrm>
              <a:off x="1219200" y="6572713"/>
              <a:ext cx="16106775" cy="582840"/>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rgbClr val="C00000"/>
            </a:solidFill>
            <a:ln w="12700" cmpd="sng">
              <a:solidFill>
                <a:srgbClr val="CA0202"/>
              </a:solidFill>
            </a:ln>
          </p:spPr>
          <p:txBody>
            <a:bodyPr wrap="square">
              <a:spAutoFit/>
            </a:bodyPr>
            <a:lstStyle/>
            <a:p>
              <a:pPr algn="ctr">
                <a:defRPr/>
              </a:pPr>
              <a:r>
                <a:rPr lang="en-US" sz="4300" baseline="0" dirty="0">
                  <a:solidFill>
                    <a:schemeClr val="bg1"/>
                  </a:solidFill>
                  <a:latin typeface="Arial" charset="0"/>
                  <a:ea typeface="ＭＳ Ｐゴシック" charset="0"/>
                  <a:cs typeface="ＭＳ Ｐゴシック" charset="0"/>
                </a:rPr>
                <a:t>Abstract</a:t>
              </a:r>
            </a:p>
          </p:txBody>
        </p:sp>
      </p:grpSp>
      <p:sp>
        <p:nvSpPr>
          <p:cNvPr id="18" name="TextBox 17">
            <a:extLst>
              <a:ext uri="{FF2B5EF4-FFF2-40B4-BE49-F238E27FC236}">
                <a16:creationId xmlns:a16="http://schemas.microsoft.com/office/drawing/2014/main" id="{CAA99AE5-C340-B856-F55D-1E603DBCC5A1}"/>
              </a:ext>
            </a:extLst>
          </p:cNvPr>
          <p:cNvSpPr txBox="1"/>
          <p:nvPr/>
        </p:nvSpPr>
        <p:spPr>
          <a:xfrm>
            <a:off x="884663" y="6593307"/>
            <a:ext cx="13307894"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abstract here</a:t>
            </a:r>
          </a:p>
        </p:txBody>
      </p:sp>
      <p:grpSp>
        <p:nvGrpSpPr>
          <p:cNvPr id="20" name="Group 19">
            <a:extLst>
              <a:ext uri="{FF2B5EF4-FFF2-40B4-BE49-F238E27FC236}">
                <a16:creationId xmlns:a16="http://schemas.microsoft.com/office/drawing/2014/main" id="{06F41101-A074-8152-110A-6DC7C1B56900}"/>
              </a:ext>
            </a:extLst>
          </p:cNvPr>
          <p:cNvGrpSpPr/>
          <p:nvPr/>
        </p:nvGrpSpPr>
        <p:grpSpPr>
          <a:xfrm>
            <a:off x="29486880" y="18028268"/>
            <a:ext cx="13938994" cy="5059614"/>
            <a:chOff x="34856966" y="21085710"/>
            <a:chExt cx="15551755" cy="4959476"/>
          </a:xfrm>
        </p:grpSpPr>
        <p:sp>
          <p:nvSpPr>
            <p:cNvPr id="22" name="Title 1">
              <a:extLst>
                <a:ext uri="{FF2B5EF4-FFF2-40B4-BE49-F238E27FC236}">
                  <a16:creationId xmlns:a16="http://schemas.microsoft.com/office/drawing/2014/main" id="{A3A33620-932A-0D66-0A31-E6CFE132A1ED}"/>
                </a:ext>
              </a:extLst>
            </p:cNvPr>
            <p:cNvSpPr txBox="1">
              <a:spLocks/>
            </p:cNvSpPr>
            <p:nvPr/>
          </p:nvSpPr>
          <p:spPr>
            <a:xfrm>
              <a:off x="34861502" y="21085710"/>
              <a:ext cx="15547219" cy="843087"/>
            </a:xfrm>
            <a:custGeom>
              <a:avLst/>
              <a:gdLst>
                <a:gd name="connsiteX0" fmla="*/ 0 w 15547215"/>
                <a:gd name="connsiteY0" fmla="*/ 0 h 852488"/>
                <a:gd name="connsiteX1" fmla="*/ 15547215 w 15547215"/>
                <a:gd name="connsiteY1" fmla="*/ 0 h 852488"/>
                <a:gd name="connsiteX2" fmla="*/ 15547215 w 15547215"/>
                <a:gd name="connsiteY2" fmla="*/ 852488 h 852488"/>
                <a:gd name="connsiteX3" fmla="*/ 0 w 15547215"/>
                <a:gd name="connsiteY3" fmla="*/ 852488 h 852488"/>
                <a:gd name="connsiteX4" fmla="*/ 0 w 15547215"/>
                <a:gd name="connsiteY4" fmla="*/ 0 h 852488"/>
                <a:gd name="connsiteX0" fmla="*/ 0 w 15547215"/>
                <a:gd name="connsiteY0" fmla="*/ 0 h 939573"/>
                <a:gd name="connsiteX1" fmla="*/ 15547215 w 15547215"/>
                <a:gd name="connsiteY1" fmla="*/ 0 h 939573"/>
                <a:gd name="connsiteX2" fmla="*/ 15547215 w 15547215"/>
                <a:gd name="connsiteY2" fmla="*/ 852488 h 939573"/>
                <a:gd name="connsiteX3" fmla="*/ 43543 w 15547215"/>
                <a:gd name="connsiteY3" fmla="*/ 939573 h 939573"/>
                <a:gd name="connsiteX4" fmla="*/ 0 w 15547215"/>
                <a:gd name="connsiteY4" fmla="*/ 0 h 939573"/>
                <a:gd name="connsiteX0" fmla="*/ 0 w 15547215"/>
                <a:gd name="connsiteY0" fmla="*/ 0 h 939574"/>
                <a:gd name="connsiteX1" fmla="*/ 15547215 w 15547215"/>
                <a:gd name="connsiteY1" fmla="*/ 0 h 939574"/>
                <a:gd name="connsiteX2" fmla="*/ 15547215 w 15547215"/>
                <a:gd name="connsiteY2" fmla="*/ 939574 h 939574"/>
                <a:gd name="connsiteX3" fmla="*/ 43543 w 15547215"/>
                <a:gd name="connsiteY3" fmla="*/ 939573 h 939574"/>
                <a:gd name="connsiteX4" fmla="*/ 0 w 15547215"/>
                <a:gd name="connsiteY4" fmla="*/ 0 h 939574"/>
                <a:gd name="connsiteX0" fmla="*/ 0 w 15547215"/>
                <a:gd name="connsiteY0" fmla="*/ 0 h 939574"/>
                <a:gd name="connsiteX1" fmla="*/ 15547215 w 15547215"/>
                <a:gd name="connsiteY1" fmla="*/ 0 h 939574"/>
                <a:gd name="connsiteX2" fmla="*/ 15547215 w 15547215"/>
                <a:gd name="connsiteY2" fmla="*/ 939574 h 939574"/>
                <a:gd name="connsiteX3" fmla="*/ 0 w 15547215"/>
                <a:gd name="connsiteY3" fmla="*/ 939573 h 939574"/>
                <a:gd name="connsiteX4" fmla="*/ 0 w 15547215"/>
                <a:gd name="connsiteY4" fmla="*/ 0 h 939574"/>
                <a:gd name="connsiteX0" fmla="*/ 0 w 15547215"/>
                <a:gd name="connsiteY0" fmla="*/ 0 h 939574"/>
                <a:gd name="connsiteX1" fmla="*/ 15547215 w 15547215"/>
                <a:gd name="connsiteY1" fmla="*/ 0 h 939574"/>
                <a:gd name="connsiteX2" fmla="*/ 15547215 w 15547215"/>
                <a:gd name="connsiteY2" fmla="*/ 939574 h 939574"/>
                <a:gd name="connsiteX3" fmla="*/ 0 w 15547215"/>
                <a:gd name="connsiteY3" fmla="*/ 810928 h 939574"/>
                <a:gd name="connsiteX4" fmla="*/ 0 w 15547215"/>
                <a:gd name="connsiteY4" fmla="*/ 0 h 939574"/>
                <a:gd name="connsiteX0" fmla="*/ 0 w 15547215"/>
                <a:gd name="connsiteY0" fmla="*/ 0 h 810928"/>
                <a:gd name="connsiteX1" fmla="*/ 15547215 w 15547215"/>
                <a:gd name="connsiteY1" fmla="*/ 0 h 810928"/>
                <a:gd name="connsiteX2" fmla="*/ 15547215 w 15547215"/>
                <a:gd name="connsiteY2" fmla="*/ 762686 h 810928"/>
                <a:gd name="connsiteX3" fmla="*/ 0 w 15547215"/>
                <a:gd name="connsiteY3" fmla="*/ 810928 h 810928"/>
                <a:gd name="connsiteX4" fmla="*/ 0 w 15547215"/>
                <a:gd name="connsiteY4" fmla="*/ 0 h 810928"/>
                <a:gd name="connsiteX0" fmla="*/ 0 w 15547215"/>
                <a:gd name="connsiteY0" fmla="*/ 0 h 827010"/>
                <a:gd name="connsiteX1" fmla="*/ 15547215 w 15547215"/>
                <a:gd name="connsiteY1" fmla="*/ 0 h 827010"/>
                <a:gd name="connsiteX2" fmla="*/ 15547215 w 15547215"/>
                <a:gd name="connsiteY2" fmla="*/ 827010 h 827010"/>
                <a:gd name="connsiteX3" fmla="*/ 0 w 15547215"/>
                <a:gd name="connsiteY3" fmla="*/ 810928 h 827010"/>
                <a:gd name="connsiteX4" fmla="*/ 0 w 15547215"/>
                <a:gd name="connsiteY4" fmla="*/ 0 h 827010"/>
                <a:gd name="connsiteX0" fmla="*/ 0 w 15547215"/>
                <a:gd name="connsiteY0" fmla="*/ 0 h 810928"/>
                <a:gd name="connsiteX1" fmla="*/ 15547215 w 15547215"/>
                <a:gd name="connsiteY1" fmla="*/ 0 h 810928"/>
                <a:gd name="connsiteX2" fmla="*/ 15547215 w 15547215"/>
                <a:gd name="connsiteY2" fmla="*/ 778767 h 810928"/>
                <a:gd name="connsiteX3" fmla="*/ 0 w 15547215"/>
                <a:gd name="connsiteY3" fmla="*/ 810928 h 810928"/>
                <a:gd name="connsiteX4" fmla="*/ 0 w 15547215"/>
                <a:gd name="connsiteY4" fmla="*/ 0 h 810928"/>
                <a:gd name="connsiteX0" fmla="*/ 0 w 15547215"/>
                <a:gd name="connsiteY0" fmla="*/ 0 h 843091"/>
                <a:gd name="connsiteX1" fmla="*/ 15547215 w 15547215"/>
                <a:gd name="connsiteY1" fmla="*/ 0 h 843091"/>
                <a:gd name="connsiteX2" fmla="*/ 15547215 w 15547215"/>
                <a:gd name="connsiteY2" fmla="*/ 843091 h 843091"/>
                <a:gd name="connsiteX3" fmla="*/ 0 w 15547215"/>
                <a:gd name="connsiteY3" fmla="*/ 810928 h 843091"/>
                <a:gd name="connsiteX4" fmla="*/ 0 w 15547215"/>
                <a:gd name="connsiteY4" fmla="*/ 0 h 843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47215" h="843091">
                  <a:moveTo>
                    <a:pt x="0" y="0"/>
                  </a:moveTo>
                  <a:lnTo>
                    <a:pt x="15547215" y="0"/>
                  </a:lnTo>
                  <a:lnTo>
                    <a:pt x="15547215" y="843091"/>
                  </a:lnTo>
                  <a:lnTo>
                    <a:pt x="0" y="810928"/>
                  </a:lnTo>
                  <a:lnTo>
                    <a:pt x="0" y="0"/>
                  </a:lnTo>
                  <a:close/>
                </a:path>
              </a:pathLst>
            </a:custGeom>
            <a:solidFill>
              <a:srgbClr val="C00000"/>
            </a:solidFill>
          </p:spPr>
          <p:txBody>
            <a:bodyPr/>
            <a:lstStyle>
              <a:lvl1pPr eaLnBrk="0" hangingPunct="0">
                <a:defRPr sz="4000" b="1" baseline="-25000">
                  <a:solidFill>
                    <a:schemeClr val="tx1"/>
                  </a:solidFill>
                  <a:latin typeface="Arial" pitchFamily="34" charset="0"/>
                  <a:ea typeface="MS PGothic" pitchFamily="34" charset="-128"/>
                </a:defRPr>
              </a:lvl1pPr>
              <a:lvl2pPr marL="742950" indent="-285750" eaLnBrk="0" hangingPunct="0">
                <a:defRPr sz="4000" b="1" baseline="-25000">
                  <a:solidFill>
                    <a:schemeClr val="tx1"/>
                  </a:solidFill>
                  <a:latin typeface="Arial" pitchFamily="34" charset="0"/>
                  <a:ea typeface="MS PGothic" pitchFamily="34" charset="-128"/>
                </a:defRPr>
              </a:lvl2pPr>
              <a:lvl3pPr marL="1143000" indent="-228600" eaLnBrk="0" hangingPunct="0">
                <a:defRPr sz="4000" b="1" baseline="-25000">
                  <a:solidFill>
                    <a:schemeClr val="tx1"/>
                  </a:solidFill>
                  <a:latin typeface="Arial" pitchFamily="34" charset="0"/>
                  <a:ea typeface="MS PGothic" pitchFamily="34" charset="-128"/>
                </a:defRPr>
              </a:lvl3pPr>
              <a:lvl4pPr marL="1600200" indent="-228600" eaLnBrk="0" hangingPunct="0">
                <a:defRPr sz="4000" b="1" baseline="-25000">
                  <a:solidFill>
                    <a:schemeClr val="tx1"/>
                  </a:solidFill>
                  <a:latin typeface="Arial" pitchFamily="34" charset="0"/>
                  <a:ea typeface="MS PGothic" pitchFamily="34" charset="-128"/>
                </a:defRPr>
              </a:lvl4pPr>
              <a:lvl5pPr marL="2057400" indent="-228600" eaLnBrk="0" hangingPunct="0">
                <a:defRPr sz="4000" b="1"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a:r>
                <a:rPr lang="en-US" sz="4300" baseline="0" dirty="0">
                  <a:solidFill>
                    <a:schemeClr val="bg1"/>
                  </a:solidFill>
                </a:rPr>
                <a:t>Conclusion</a:t>
              </a:r>
            </a:p>
          </p:txBody>
        </p:sp>
        <p:sp>
          <p:nvSpPr>
            <p:cNvPr id="23" name="Rectangle 36">
              <a:extLst>
                <a:ext uri="{FF2B5EF4-FFF2-40B4-BE49-F238E27FC236}">
                  <a16:creationId xmlns:a16="http://schemas.microsoft.com/office/drawing/2014/main" id="{640A3CE0-A779-F478-45DE-3E1DB7D657F3}"/>
                </a:ext>
              </a:extLst>
            </p:cNvPr>
            <p:cNvSpPr>
              <a:spLocks noChangeArrowheads="1"/>
            </p:cNvSpPr>
            <p:nvPr/>
          </p:nvSpPr>
          <p:spPr bwMode="auto">
            <a:xfrm>
              <a:off x="34856966" y="21137270"/>
              <a:ext cx="15544800" cy="4907916"/>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grpSp>
      <p:grpSp>
        <p:nvGrpSpPr>
          <p:cNvPr id="24" name="Group 23">
            <a:extLst>
              <a:ext uri="{FF2B5EF4-FFF2-40B4-BE49-F238E27FC236}">
                <a16:creationId xmlns:a16="http://schemas.microsoft.com/office/drawing/2014/main" id="{28996AA6-8699-8AD3-28A9-862767B7F359}"/>
              </a:ext>
            </a:extLst>
          </p:cNvPr>
          <p:cNvGrpSpPr/>
          <p:nvPr/>
        </p:nvGrpSpPr>
        <p:grpSpPr>
          <a:xfrm>
            <a:off x="512848" y="19006951"/>
            <a:ext cx="13931037" cy="13454250"/>
            <a:chOff x="1184910" y="17151378"/>
            <a:chExt cx="16145988" cy="13487400"/>
          </a:xfrm>
        </p:grpSpPr>
        <p:sp>
          <p:nvSpPr>
            <p:cNvPr id="25" name="Rectangle 20">
              <a:extLst>
                <a:ext uri="{FF2B5EF4-FFF2-40B4-BE49-F238E27FC236}">
                  <a16:creationId xmlns:a16="http://schemas.microsoft.com/office/drawing/2014/main" id="{A8E49E69-69A6-7E0B-C105-F005C0B79A7B}"/>
                </a:ext>
              </a:extLst>
            </p:cNvPr>
            <p:cNvSpPr>
              <a:spLocks noChangeArrowheads="1"/>
            </p:cNvSpPr>
            <p:nvPr/>
          </p:nvSpPr>
          <p:spPr bwMode="auto">
            <a:xfrm>
              <a:off x="1194480" y="17151378"/>
              <a:ext cx="16078200" cy="1348740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26" name="Rectangle 69">
              <a:extLst>
                <a:ext uri="{FF2B5EF4-FFF2-40B4-BE49-F238E27FC236}">
                  <a16:creationId xmlns:a16="http://schemas.microsoft.com/office/drawing/2014/main" id="{8B2EFFFD-F3C7-1930-A9ED-A7F105B77767}"/>
                </a:ext>
              </a:extLst>
            </p:cNvPr>
            <p:cNvSpPr/>
            <p:nvPr/>
          </p:nvSpPr>
          <p:spPr>
            <a:xfrm>
              <a:off x="1184910" y="17151378"/>
              <a:ext cx="16145988" cy="732966"/>
            </a:xfrm>
            <a:custGeom>
              <a:avLst/>
              <a:gdLst>
                <a:gd name="connsiteX0" fmla="*/ 0 w 16078200"/>
                <a:gd name="connsiteY0" fmla="*/ 0 h 671050"/>
                <a:gd name="connsiteX1" fmla="*/ 16078200 w 16078200"/>
                <a:gd name="connsiteY1" fmla="*/ 0 h 671050"/>
                <a:gd name="connsiteX2" fmla="*/ 16078200 w 16078200"/>
                <a:gd name="connsiteY2" fmla="*/ 671050 h 671050"/>
                <a:gd name="connsiteX3" fmla="*/ 0 w 16078200"/>
                <a:gd name="connsiteY3" fmla="*/ 671050 h 671050"/>
                <a:gd name="connsiteX4" fmla="*/ 0 w 16078200"/>
                <a:gd name="connsiteY4" fmla="*/ 0 h 671050"/>
                <a:gd name="connsiteX0" fmla="*/ 0 w 16106775"/>
                <a:gd name="connsiteY0" fmla="*/ 0 h 871075"/>
                <a:gd name="connsiteX1" fmla="*/ 16078200 w 16106775"/>
                <a:gd name="connsiteY1" fmla="*/ 0 h 871075"/>
                <a:gd name="connsiteX2" fmla="*/ 16106775 w 16106775"/>
                <a:gd name="connsiteY2" fmla="*/ 871075 h 871075"/>
                <a:gd name="connsiteX3" fmla="*/ 0 w 16106775"/>
                <a:gd name="connsiteY3" fmla="*/ 671050 h 871075"/>
                <a:gd name="connsiteX4" fmla="*/ 0 w 16106775"/>
                <a:gd name="connsiteY4" fmla="*/ 0 h 871075"/>
                <a:gd name="connsiteX0" fmla="*/ 0 w 16106775"/>
                <a:gd name="connsiteY0" fmla="*/ 0 h 871075"/>
                <a:gd name="connsiteX1" fmla="*/ 16078200 w 16106775"/>
                <a:gd name="connsiteY1" fmla="*/ 0 h 871075"/>
                <a:gd name="connsiteX2" fmla="*/ 16106775 w 16106775"/>
                <a:gd name="connsiteY2" fmla="*/ 871075 h 871075"/>
                <a:gd name="connsiteX3" fmla="*/ 57150 w 16106775"/>
                <a:gd name="connsiteY3" fmla="*/ 813925 h 871075"/>
                <a:gd name="connsiteX4" fmla="*/ 0 w 16106775"/>
                <a:gd name="connsiteY4" fmla="*/ 0 h 871075"/>
                <a:gd name="connsiteX0" fmla="*/ 0 w 16163925"/>
                <a:gd name="connsiteY0" fmla="*/ 0 h 1140653"/>
                <a:gd name="connsiteX1" fmla="*/ 16078200 w 16163925"/>
                <a:gd name="connsiteY1" fmla="*/ 0 h 1140653"/>
                <a:gd name="connsiteX2" fmla="*/ 16163925 w 16163925"/>
                <a:gd name="connsiteY2" fmla="*/ 1140653 h 1140653"/>
                <a:gd name="connsiteX3" fmla="*/ 57150 w 16163925"/>
                <a:gd name="connsiteY3" fmla="*/ 813925 h 1140653"/>
                <a:gd name="connsiteX4" fmla="*/ 0 w 16163925"/>
                <a:gd name="connsiteY4" fmla="*/ 0 h 1140653"/>
                <a:gd name="connsiteX0" fmla="*/ 0 w 16163925"/>
                <a:gd name="connsiteY0" fmla="*/ 0 h 1140653"/>
                <a:gd name="connsiteX1" fmla="*/ 16078200 w 16163925"/>
                <a:gd name="connsiteY1" fmla="*/ 0 h 1140653"/>
                <a:gd name="connsiteX2" fmla="*/ 16163925 w 16163925"/>
                <a:gd name="connsiteY2" fmla="*/ 1140653 h 1140653"/>
                <a:gd name="connsiteX3" fmla="*/ 57150 w 16163925"/>
                <a:gd name="connsiteY3" fmla="*/ 1122014 h 1140653"/>
                <a:gd name="connsiteX4" fmla="*/ 0 w 16163925"/>
                <a:gd name="connsiteY4" fmla="*/ 0 h 1140653"/>
                <a:gd name="connsiteX0" fmla="*/ 0 w 16078200"/>
                <a:gd name="connsiteY0" fmla="*/ 0 h 1140653"/>
                <a:gd name="connsiteX1" fmla="*/ 16078200 w 16078200"/>
                <a:gd name="connsiteY1" fmla="*/ 0 h 1140653"/>
                <a:gd name="connsiteX2" fmla="*/ 16078200 w 16078200"/>
                <a:gd name="connsiteY2" fmla="*/ 1140653 h 1140653"/>
                <a:gd name="connsiteX3" fmla="*/ 57150 w 16078200"/>
                <a:gd name="connsiteY3" fmla="*/ 1122014 h 1140653"/>
                <a:gd name="connsiteX4" fmla="*/ 0 w 16078200"/>
                <a:gd name="connsiteY4" fmla="*/ 0 h 1140653"/>
                <a:gd name="connsiteX0" fmla="*/ 0 w 16078200"/>
                <a:gd name="connsiteY0" fmla="*/ 0 h 1140653"/>
                <a:gd name="connsiteX1" fmla="*/ 16078200 w 16078200"/>
                <a:gd name="connsiteY1" fmla="*/ 0 h 1140653"/>
                <a:gd name="connsiteX2" fmla="*/ 16078200 w 16078200"/>
                <a:gd name="connsiteY2" fmla="*/ 1140653 h 1140653"/>
                <a:gd name="connsiteX3" fmla="*/ 57150 w 16078200"/>
                <a:gd name="connsiteY3" fmla="*/ 1122014 h 1140653"/>
                <a:gd name="connsiteX4" fmla="*/ 0 w 16078200"/>
                <a:gd name="connsiteY4" fmla="*/ 0 h 1140653"/>
                <a:gd name="connsiteX0" fmla="*/ 0 w 16078200"/>
                <a:gd name="connsiteY0" fmla="*/ 0 h 1347939"/>
                <a:gd name="connsiteX1" fmla="*/ 16078200 w 16078200"/>
                <a:gd name="connsiteY1" fmla="*/ 0 h 1347939"/>
                <a:gd name="connsiteX2" fmla="*/ 16078200 w 16078200"/>
                <a:gd name="connsiteY2" fmla="*/ 1140653 h 1347939"/>
                <a:gd name="connsiteX3" fmla="*/ 118110 w 16078200"/>
                <a:gd name="connsiteY3" fmla="*/ 1347939 h 1347939"/>
                <a:gd name="connsiteX4" fmla="*/ 0 w 16078200"/>
                <a:gd name="connsiteY4" fmla="*/ 0 h 1347939"/>
                <a:gd name="connsiteX0" fmla="*/ 0 w 16078200"/>
                <a:gd name="connsiteY0" fmla="*/ 0 h 1411763"/>
                <a:gd name="connsiteX1" fmla="*/ 16078200 w 16078200"/>
                <a:gd name="connsiteY1" fmla="*/ 0 h 1411763"/>
                <a:gd name="connsiteX2" fmla="*/ 16047720 w 16078200"/>
                <a:gd name="connsiteY2" fmla="*/ 1411763 h 1411763"/>
                <a:gd name="connsiteX3" fmla="*/ 118110 w 16078200"/>
                <a:gd name="connsiteY3" fmla="*/ 1347939 h 1411763"/>
                <a:gd name="connsiteX4" fmla="*/ 0 w 16078200"/>
                <a:gd name="connsiteY4" fmla="*/ 0 h 1411763"/>
                <a:gd name="connsiteX0" fmla="*/ 3810 w 16082010"/>
                <a:gd name="connsiteY0" fmla="*/ 0 h 1411763"/>
                <a:gd name="connsiteX1" fmla="*/ 16082010 w 16082010"/>
                <a:gd name="connsiteY1" fmla="*/ 0 h 1411763"/>
                <a:gd name="connsiteX2" fmla="*/ 16051530 w 16082010"/>
                <a:gd name="connsiteY2" fmla="*/ 1411763 h 1411763"/>
                <a:gd name="connsiteX3" fmla="*/ 0 w 16082010"/>
                <a:gd name="connsiteY3" fmla="*/ 1393124 h 1411763"/>
                <a:gd name="connsiteX4" fmla="*/ 3810 w 16082010"/>
                <a:gd name="connsiteY4" fmla="*/ 0 h 1411763"/>
                <a:gd name="connsiteX0" fmla="*/ 3810 w 16112490"/>
                <a:gd name="connsiteY0" fmla="*/ 0 h 1502133"/>
                <a:gd name="connsiteX1" fmla="*/ 16082010 w 16112490"/>
                <a:gd name="connsiteY1" fmla="*/ 0 h 1502133"/>
                <a:gd name="connsiteX2" fmla="*/ 16112490 w 16112490"/>
                <a:gd name="connsiteY2" fmla="*/ 1502133 h 1502133"/>
                <a:gd name="connsiteX3" fmla="*/ 0 w 16112490"/>
                <a:gd name="connsiteY3" fmla="*/ 1393124 h 1502133"/>
                <a:gd name="connsiteX4" fmla="*/ 3810 w 16112490"/>
                <a:gd name="connsiteY4" fmla="*/ 0 h 1502133"/>
                <a:gd name="connsiteX0" fmla="*/ 3810 w 16112490"/>
                <a:gd name="connsiteY0" fmla="*/ 0 h 1623345"/>
                <a:gd name="connsiteX1" fmla="*/ 16082010 w 16112490"/>
                <a:gd name="connsiteY1" fmla="*/ 0 h 1623345"/>
                <a:gd name="connsiteX2" fmla="*/ 16112490 w 16112490"/>
                <a:gd name="connsiteY2" fmla="*/ 1502133 h 1623345"/>
                <a:gd name="connsiteX3" fmla="*/ 0 w 16112490"/>
                <a:gd name="connsiteY3" fmla="*/ 1623345 h 1623345"/>
                <a:gd name="connsiteX4" fmla="*/ 3810 w 16112490"/>
                <a:gd name="connsiteY4" fmla="*/ 0 h 1623345"/>
                <a:gd name="connsiteX0" fmla="*/ 3810 w 16112490"/>
                <a:gd name="connsiteY0" fmla="*/ 0 h 1787789"/>
                <a:gd name="connsiteX1" fmla="*/ 16082010 w 16112490"/>
                <a:gd name="connsiteY1" fmla="*/ 0 h 1787789"/>
                <a:gd name="connsiteX2" fmla="*/ 16112490 w 16112490"/>
                <a:gd name="connsiteY2" fmla="*/ 1502133 h 1787789"/>
                <a:gd name="connsiteX3" fmla="*/ 0 w 16112490"/>
                <a:gd name="connsiteY3" fmla="*/ 1787789 h 1787789"/>
                <a:gd name="connsiteX4" fmla="*/ 3810 w 16112490"/>
                <a:gd name="connsiteY4" fmla="*/ 0 h 1787789"/>
                <a:gd name="connsiteX0" fmla="*/ 3810 w 16126292"/>
                <a:gd name="connsiteY0" fmla="*/ 0 h 1787789"/>
                <a:gd name="connsiteX1" fmla="*/ 16082010 w 16126292"/>
                <a:gd name="connsiteY1" fmla="*/ 0 h 1787789"/>
                <a:gd name="connsiteX2" fmla="*/ 16126292 w 16126292"/>
                <a:gd name="connsiteY2" fmla="*/ 1765243 h 1787789"/>
                <a:gd name="connsiteX3" fmla="*/ 0 w 16126292"/>
                <a:gd name="connsiteY3" fmla="*/ 1787789 h 1787789"/>
                <a:gd name="connsiteX4" fmla="*/ 3810 w 16126292"/>
                <a:gd name="connsiteY4" fmla="*/ 0 h 1787789"/>
                <a:gd name="connsiteX0" fmla="*/ 3810 w 16098689"/>
                <a:gd name="connsiteY0" fmla="*/ 0 h 1798132"/>
                <a:gd name="connsiteX1" fmla="*/ 16082010 w 16098689"/>
                <a:gd name="connsiteY1" fmla="*/ 0 h 1798132"/>
                <a:gd name="connsiteX2" fmla="*/ 16098689 w 16098689"/>
                <a:gd name="connsiteY2" fmla="*/ 1798132 h 1798132"/>
                <a:gd name="connsiteX3" fmla="*/ 0 w 16098689"/>
                <a:gd name="connsiteY3" fmla="*/ 1787789 h 1798132"/>
                <a:gd name="connsiteX4" fmla="*/ 3810 w 16098689"/>
                <a:gd name="connsiteY4" fmla="*/ 0 h 1798132"/>
                <a:gd name="connsiteX0" fmla="*/ 3810 w 16082010"/>
                <a:gd name="connsiteY0" fmla="*/ 0 h 1798132"/>
                <a:gd name="connsiteX1" fmla="*/ 16082010 w 16082010"/>
                <a:gd name="connsiteY1" fmla="*/ 0 h 1798132"/>
                <a:gd name="connsiteX2" fmla="*/ 16071086 w 16082010"/>
                <a:gd name="connsiteY2" fmla="*/ 1798132 h 1798132"/>
                <a:gd name="connsiteX3" fmla="*/ 0 w 16082010"/>
                <a:gd name="connsiteY3" fmla="*/ 1787789 h 1798132"/>
                <a:gd name="connsiteX4" fmla="*/ 3810 w 16082010"/>
                <a:gd name="connsiteY4" fmla="*/ 0 h 1798132"/>
                <a:gd name="connsiteX0" fmla="*/ 3810 w 16085689"/>
                <a:gd name="connsiteY0" fmla="*/ 0 h 1798132"/>
                <a:gd name="connsiteX1" fmla="*/ 16082010 w 16085689"/>
                <a:gd name="connsiteY1" fmla="*/ 0 h 1798132"/>
                <a:gd name="connsiteX2" fmla="*/ 16084888 w 16085689"/>
                <a:gd name="connsiteY2" fmla="*/ 1798132 h 1798132"/>
                <a:gd name="connsiteX3" fmla="*/ 0 w 16085689"/>
                <a:gd name="connsiteY3" fmla="*/ 1787789 h 1798132"/>
                <a:gd name="connsiteX4" fmla="*/ 3810 w 16085689"/>
                <a:gd name="connsiteY4" fmla="*/ 0 h 1798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85689" h="1798132">
                  <a:moveTo>
                    <a:pt x="3810" y="0"/>
                  </a:moveTo>
                  <a:lnTo>
                    <a:pt x="16082010" y="0"/>
                  </a:lnTo>
                  <a:cubicBezTo>
                    <a:pt x="16078369" y="599377"/>
                    <a:pt x="16088529" y="1198755"/>
                    <a:pt x="16084888" y="1798132"/>
                  </a:cubicBezTo>
                  <a:lnTo>
                    <a:pt x="0" y="1787789"/>
                  </a:lnTo>
                  <a:lnTo>
                    <a:pt x="3810" y="0"/>
                  </a:lnTo>
                  <a:close/>
                </a:path>
              </a:pathLst>
            </a:custGeom>
            <a:solidFill>
              <a:srgbClr val="C00000"/>
            </a:solidFill>
          </p:spPr>
          <p:txBody>
            <a:bodyPr wrap="square">
              <a:spAutoFit/>
            </a:bodyPr>
            <a:lstStyle/>
            <a:p>
              <a:pPr algn="ctr">
                <a:defRPr/>
              </a:pPr>
              <a:r>
                <a:rPr lang="en-US" sz="4300" baseline="0" dirty="0">
                  <a:solidFill>
                    <a:schemeClr val="bg1"/>
                  </a:solidFill>
                  <a:latin typeface="Arial" charset="0"/>
                  <a:ea typeface="ＭＳ Ｐゴシック" charset="0"/>
                  <a:cs typeface="ＭＳ Ｐゴシック" charset="0"/>
                </a:rPr>
                <a:t>Background</a:t>
              </a:r>
            </a:p>
          </p:txBody>
        </p:sp>
      </p:grpSp>
      <p:grpSp>
        <p:nvGrpSpPr>
          <p:cNvPr id="27" name="Group 26">
            <a:extLst>
              <a:ext uri="{FF2B5EF4-FFF2-40B4-BE49-F238E27FC236}">
                <a16:creationId xmlns:a16="http://schemas.microsoft.com/office/drawing/2014/main" id="{4266CF0E-E516-F421-3BB3-47B55BD50B27}"/>
              </a:ext>
            </a:extLst>
          </p:cNvPr>
          <p:cNvGrpSpPr/>
          <p:nvPr/>
        </p:nvGrpSpPr>
        <p:grpSpPr>
          <a:xfrm>
            <a:off x="29486880" y="5497671"/>
            <a:ext cx="13941159" cy="12172185"/>
            <a:chOff x="34807225" y="6557962"/>
            <a:chExt cx="15563392" cy="14020800"/>
          </a:xfrm>
        </p:grpSpPr>
        <p:sp>
          <p:nvSpPr>
            <p:cNvPr id="28" name="Rectangle 34">
              <a:extLst>
                <a:ext uri="{FF2B5EF4-FFF2-40B4-BE49-F238E27FC236}">
                  <a16:creationId xmlns:a16="http://schemas.microsoft.com/office/drawing/2014/main" id="{E35634AB-7B3A-0DD6-B889-779C71731591}"/>
                </a:ext>
              </a:extLst>
            </p:cNvPr>
            <p:cNvSpPr>
              <a:spLocks noChangeArrowheads="1"/>
            </p:cNvSpPr>
            <p:nvPr/>
          </p:nvSpPr>
          <p:spPr bwMode="auto">
            <a:xfrm>
              <a:off x="34823400" y="6557962"/>
              <a:ext cx="15544800" cy="1402080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29" name="Rectangle 8">
              <a:extLst>
                <a:ext uri="{FF2B5EF4-FFF2-40B4-BE49-F238E27FC236}">
                  <a16:creationId xmlns:a16="http://schemas.microsoft.com/office/drawing/2014/main" id="{18151A8F-F174-BB49-2FD0-F6276D5BF4C3}"/>
                </a:ext>
              </a:extLst>
            </p:cNvPr>
            <p:cNvSpPr/>
            <p:nvPr/>
          </p:nvSpPr>
          <p:spPr>
            <a:xfrm>
              <a:off x="34807225" y="6557968"/>
              <a:ext cx="15563392" cy="868573"/>
            </a:xfrm>
            <a:custGeom>
              <a:avLst/>
              <a:gdLst>
                <a:gd name="connsiteX0" fmla="*/ 0 w 16230600"/>
                <a:gd name="connsiteY0" fmla="*/ 0 h 646331"/>
                <a:gd name="connsiteX1" fmla="*/ 16230600 w 16230600"/>
                <a:gd name="connsiteY1" fmla="*/ 0 h 646331"/>
                <a:gd name="connsiteX2" fmla="*/ 16230600 w 16230600"/>
                <a:gd name="connsiteY2" fmla="*/ 646331 h 646331"/>
                <a:gd name="connsiteX3" fmla="*/ 0 w 16230600"/>
                <a:gd name="connsiteY3" fmla="*/ 646331 h 646331"/>
                <a:gd name="connsiteX4" fmla="*/ 0 w 16230600"/>
                <a:gd name="connsiteY4" fmla="*/ 0 h 646331"/>
                <a:gd name="connsiteX0" fmla="*/ 0 w 16230600"/>
                <a:gd name="connsiteY0" fmla="*/ 0 h 817781"/>
                <a:gd name="connsiteX1" fmla="*/ 16230600 w 16230600"/>
                <a:gd name="connsiteY1" fmla="*/ 0 h 817781"/>
                <a:gd name="connsiteX2" fmla="*/ 16230600 w 16230600"/>
                <a:gd name="connsiteY2" fmla="*/ 646331 h 817781"/>
                <a:gd name="connsiteX3" fmla="*/ 57150 w 16230600"/>
                <a:gd name="connsiteY3" fmla="*/ 817781 h 817781"/>
                <a:gd name="connsiteX4" fmla="*/ 0 w 16230600"/>
                <a:gd name="connsiteY4" fmla="*/ 0 h 817781"/>
                <a:gd name="connsiteX0" fmla="*/ 0 w 16230600"/>
                <a:gd name="connsiteY0" fmla="*/ 0 h 846356"/>
                <a:gd name="connsiteX1" fmla="*/ 16230600 w 16230600"/>
                <a:gd name="connsiteY1" fmla="*/ 0 h 846356"/>
                <a:gd name="connsiteX2" fmla="*/ 16202025 w 16230600"/>
                <a:gd name="connsiteY2" fmla="*/ 846356 h 846356"/>
                <a:gd name="connsiteX3" fmla="*/ 57150 w 16230600"/>
                <a:gd name="connsiteY3" fmla="*/ 817781 h 846356"/>
                <a:gd name="connsiteX4" fmla="*/ 0 w 16230600"/>
                <a:gd name="connsiteY4" fmla="*/ 0 h 846356"/>
                <a:gd name="connsiteX0" fmla="*/ 0 w 16230600"/>
                <a:gd name="connsiteY0" fmla="*/ 0 h 932081"/>
                <a:gd name="connsiteX1" fmla="*/ 16230600 w 16230600"/>
                <a:gd name="connsiteY1" fmla="*/ 0 h 932081"/>
                <a:gd name="connsiteX2" fmla="*/ 16202025 w 16230600"/>
                <a:gd name="connsiteY2" fmla="*/ 846356 h 932081"/>
                <a:gd name="connsiteX3" fmla="*/ 0 w 16230600"/>
                <a:gd name="connsiteY3" fmla="*/ 932081 h 932081"/>
                <a:gd name="connsiteX4" fmla="*/ 0 w 16230600"/>
                <a:gd name="connsiteY4" fmla="*/ 0 h 932081"/>
                <a:gd name="connsiteX0" fmla="*/ 0 w 16230600"/>
                <a:gd name="connsiteY0" fmla="*/ 0 h 960656"/>
                <a:gd name="connsiteX1" fmla="*/ 16230600 w 16230600"/>
                <a:gd name="connsiteY1" fmla="*/ 0 h 960656"/>
                <a:gd name="connsiteX2" fmla="*/ 16202025 w 16230600"/>
                <a:gd name="connsiteY2" fmla="*/ 960656 h 960656"/>
                <a:gd name="connsiteX3" fmla="*/ 0 w 16230600"/>
                <a:gd name="connsiteY3" fmla="*/ 932081 h 960656"/>
                <a:gd name="connsiteX4" fmla="*/ 0 w 16230600"/>
                <a:gd name="connsiteY4" fmla="*/ 0 h 960656"/>
                <a:gd name="connsiteX0" fmla="*/ 0 w 16230600"/>
                <a:gd name="connsiteY0" fmla="*/ 0 h 1229383"/>
                <a:gd name="connsiteX1" fmla="*/ 16230600 w 16230600"/>
                <a:gd name="connsiteY1" fmla="*/ 0 h 1229383"/>
                <a:gd name="connsiteX2" fmla="*/ 16202025 w 16230600"/>
                <a:gd name="connsiteY2" fmla="*/ 960656 h 1229383"/>
                <a:gd name="connsiteX3" fmla="*/ 28575 w 16230600"/>
                <a:gd name="connsiteY3" fmla="*/ 1229383 h 1229383"/>
                <a:gd name="connsiteX4" fmla="*/ 0 w 16230600"/>
                <a:gd name="connsiteY4" fmla="*/ 0 h 1229383"/>
                <a:gd name="connsiteX0" fmla="*/ 0 w 16230600"/>
                <a:gd name="connsiteY0" fmla="*/ 0 h 1257958"/>
                <a:gd name="connsiteX1" fmla="*/ 16230600 w 16230600"/>
                <a:gd name="connsiteY1" fmla="*/ 0 h 1257958"/>
                <a:gd name="connsiteX2" fmla="*/ 16173450 w 16230600"/>
                <a:gd name="connsiteY2" fmla="*/ 1257958 h 1257958"/>
                <a:gd name="connsiteX3" fmla="*/ 28575 w 16230600"/>
                <a:gd name="connsiteY3" fmla="*/ 1229383 h 1257958"/>
                <a:gd name="connsiteX4" fmla="*/ 0 w 16230600"/>
                <a:gd name="connsiteY4" fmla="*/ 0 h 1257958"/>
                <a:gd name="connsiteX0" fmla="*/ 0 w 16230600"/>
                <a:gd name="connsiteY0" fmla="*/ 0 h 1618692"/>
                <a:gd name="connsiteX1" fmla="*/ 16230600 w 16230600"/>
                <a:gd name="connsiteY1" fmla="*/ 0 h 1618692"/>
                <a:gd name="connsiteX2" fmla="*/ 16173450 w 16230600"/>
                <a:gd name="connsiteY2" fmla="*/ 1257958 h 1618692"/>
                <a:gd name="connsiteX3" fmla="*/ 28575 w 16230600"/>
                <a:gd name="connsiteY3" fmla="*/ 1618692 h 1618692"/>
                <a:gd name="connsiteX4" fmla="*/ 0 w 16230600"/>
                <a:gd name="connsiteY4" fmla="*/ 0 h 1618692"/>
                <a:gd name="connsiteX0" fmla="*/ 0 w 16233122"/>
                <a:gd name="connsiteY0" fmla="*/ 0 h 1618692"/>
                <a:gd name="connsiteX1" fmla="*/ 16230600 w 16233122"/>
                <a:gd name="connsiteY1" fmla="*/ 0 h 1618692"/>
                <a:gd name="connsiteX2" fmla="*/ 16233122 w 16233122"/>
                <a:gd name="connsiteY2" fmla="*/ 1591652 h 1618692"/>
                <a:gd name="connsiteX3" fmla="*/ 28575 w 16233122"/>
                <a:gd name="connsiteY3" fmla="*/ 1618692 h 1618692"/>
                <a:gd name="connsiteX4" fmla="*/ 0 w 16233122"/>
                <a:gd name="connsiteY4" fmla="*/ 0 h 1618692"/>
                <a:gd name="connsiteX0" fmla="*/ 16889 w 16250011"/>
                <a:gd name="connsiteY0" fmla="*/ 0 h 1985100"/>
                <a:gd name="connsiteX1" fmla="*/ 16247489 w 16250011"/>
                <a:gd name="connsiteY1" fmla="*/ 0 h 1985100"/>
                <a:gd name="connsiteX2" fmla="*/ 16250011 w 16250011"/>
                <a:gd name="connsiteY2" fmla="*/ 1591652 h 1985100"/>
                <a:gd name="connsiteX3" fmla="*/ 0 w 16250011"/>
                <a:gd name="connsiteY3" fmla="*/ 1985100 h 1985100"/>
                <a:gd name="connsiteX4" fmla="*/ 16889 w 16250011"/>
                <a:gd name="connsiteY4" fmla="*/ 0 h 1985100"/>
                <a:gd name="connsiteX0" fmla="*/ 16889 w 16280321"/>
                <a:gd name="connsiteY0" fmla="*/ 0 h 1985100"/>
                <a:gd name="connsiteX1" fmla="*/ 16247489 w 16280321"/>
                <a:gd name="connsiteY1" fmla="*/ 0 h 1985100"/>
                <a:gd name="connsiteX2" fmla="*/ 16280321 w 16280321"/>
                <a:gd name="connsiteY2" fmla="*/ 1866458 h 1985100"/>
                <a:gd name="connsiteX3" fmla="*/ 0 w 16280321"/>
                <a:gd name="connsiteY3" fmla="*/ 1985100 h 1985100"/>
                <a:gd name="connsiteX4" fmla="*/ 16889 w 16280321"/>
                <a:gd name="connsiteY4" fmla="*/ 0 h 1985100"/>
                <a:gd name="connsiteX0" fmla="*/ 16889 w 16280321"/>
                <a:gd name="connsiteY0" fmla="*/ 0 h 1988596"/>
                <a:gd name="connsiteX1" fmla="*/ 16247489 w 16280321"/>
                <a:gd name="connsiteY1" fmla="*/ 0 h 1988596"/>
                <a:gd name="connsiteX2" fmla="*/ 16280321 w 16280321"/>
                <a:gd name="connsiteY2" fmla="*/ 1988596 h 1988596"/>
                <a:gd name="connsiteX3" fmla="*/ 0 w 16280321"/>
                <a:gd name="connsiteY3" fmla="*/ 1985100 h 1988596"/>
                <a:gd name="connsiteX4" fmla="*/ 16889 w 16280321"/>
                <a:gd name="connsiteY4" fmla="*/ 0 h 1988596"/>
                <a:gd name="connsiteX0" fmla="*/ 16889 w 16247524"/>
                <a:gd name="connsiteY0" fmla="*/ 0 h 1988596"/>
                <a:gd name="connsiteX1" fmla="*/ 16247489 w 16247524"/>
                <a:gd name="connsiteY1" fmla="*/ 0 h 1988596"/>
                <a:gd name="connsiteX2" fmla="*/ 16234857 w 16247524"/>
                <a:gd name="connsiteY2" fmla="*/ 1988596 h 1988596"/>
                <a:gd name="connsiteX3" fmla="*/ 0 w 16247524"/>
                <a:gd name="connsiteY3" fmla="*/ 1985100 h 1988596"/>
                <a:gd name="connsiteX4" fmla="*/ 16889 w 16247524"/>
                <a:gd name="connsiteY4" fmla="*/ 0 h 1988596"/>
                <a:gd name="connsiteX0" fmla="*/ 16889 w 16250013"/>
                <a:gd name="connsiteY0" fmla="*/ 0 h 1985100"/>
                <a:gd name="connsiteX1" fmla="*/ 16247489 w 16250013"/>
                <a:gd name="connsiteY1" fmla="*/ 0 h 1985100"/>
                <a:gd name="connsiteX2" fmla="*/ 16250013 w 16250013"/>
                <a:gd name="connsiteY2" fmla="*/ 1958060 h 1985100"/>
                <a:gd name="connsiteX3" fmla="*/ 0 w 16250013"/>
                <a:gd name="connsiteY3" fmla="*/ 1985100 h 1985100"/>
                <a:gd name="connsiteX4" fmla="*/ 16889 w 16250013"/>
                <a:gd name="connsiteY4" fmla="*/ 0 h 1985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50013" h="1985100">
                  <a:moveTo>
                    <a:pt x="16889" y="0"/>
                  </a:moveTo>
                  <a:lnTo>
                    <a:pt x="16247489" y="0"/>
                  </a:lnTo>
                  <a:cubicBezTo>
                    <a:pt x="16248330" y="530551"/>
                    <a:pt x="16249172" y="1427509"/>
                    <a:pt x="16250013" y="1958060"/>
                  </a:cubicBezTo>
                  <a:lnTo>
                    <a:pt x="0" y="1985100"/>
                  </a:lnTo>
                  <a:lnTo>
                    <a:pt x="16889" y="0"/>
                  </a:lnTo>
                  <a:close/>
                </a:path>
              </a:pathLst>
            </a:custGeom>
            <a:solidFill>
              <a:srgbClr val="C00000"/>
            </a:solidFill>
          </p:spPr>
          <p:txBody>
            <a:bodyPr wrap="square">
              <a:spAutoFit/>
            </a:bodyPr>
            <a:lstStyle/>
            <a:p>
              <a:pPr algn="ctr">
                <a:defRPr/>
              </a:pPr>
              <a:r>
                <a:rPr lang="en-US" sz="4300" baseline="0" dirty="0">
                  <a:solidFill>
                    <a:schemeClr val="bg1"/>
                  </a:solidFill>
                  <a:latin typeface="Arial" charset="0"/>
                  <a:ea typeface="宋体" charset="0"/>
                  <a:cs typeface="ＭＳ Ｐゴシック" charset="0"/>
                </a:rPr>
                <a:t>Results</a:t>
              </a:r>
              <a:endParaRPr lang="en-US" sz="4300" baseline="0" dirty="0">
                <a:solidFill>
                  <a:schemeClr val="bg1"/>
                </a:solidFill>
                <a:latin typeface="Arial" charset="0"/>
                <a:ea typeface="ＭＳ Ｐゴシック" charset="0"/>
                <a:cs typeface="ＭＳ Ｐゴシック" charset="0"/>
              </a:endParaRPr>
            </a:p>
          </p:txBody>
        </p:sp>
      </p:grpSp>
      <p:grpSp>
        <p:nvGrpSpPr>
          <p:cNvPr id="30" name="Group 29">
            <a:extLst>
              <a:ext uri="{FF2B5EF4-FFF2-40B4-BE49-F238E27FC236}">
                <a16:creationId xmlns:a16="http://schemas.microsoft.com/office/drawing/2014/main" id="{BE2A8947-24D3-74CE-A156-3D0D3DBA72BE}"/>
              </a:ext>
            </a:extLst>
          </p:cNvPr>
          <p:cNvGrpSpPr/>
          <p:nvPr/>
        </p:nvGrpSpPr>
        <p:grpSpPr>
          <a:xfrm>
            <a:off x="29486880" y="23359804"/>
            <a:ext cx="13938994" cy="5787019"/>
            <a:chOff x="34823399" y="26522362"/>
            <a:chExt cx="15555080" cy="6081711"/>
          </a:xfrm>
        </p:grpSpPr>
        <p:sp>
          <p:nvSpPr>
            <p:cNvPr id="31" name="Rectangle 36">
              <a:extLst>
                <a:ext uri="{FF2B5EF4-FFF2-40B4-BE49-F238E27FC236}">
                  <a16:creationId xmlns:a16="http://schemas.microsoft.com/office/drawing/2014/main" id="{8793D78A-5378-BE16-1405-DC0E5057C7CE}"/>
                </a:ext>
              </a:extLst>
            </p:cNvPr>
            <p:cNvSpPr>
              <a:spLocks noChangeArrowheads="1"/>
            </p:cNvSpPr>
            <p:nvPr/>
          </p:nvSpPr>
          <p:spPr bwMode="auto">
            <a:xfrm>
              <a:off x="34823399" y="26522362"/>
              <a:ext cx="15547215" cy="6081711"/>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32" name="Rectangle 2">
              <a:extLst>
                <a:ext uri="{FF2B5EF4-FFF2-40B4-BE49-F238E27FC236}">
                  <a16:creationId xmlns:a16="http://schemas.microsoft.com/office/drawing/2014/main" id="{7E9BDF8D-E489-084A-AF86-EE9120084C20}"/>
                </a:ext>
              </a:extLst>
            </p:cNvPr>
            <p:cNvSpPr txBox="1">
              <a:spLocks noChangeArrowheads="1"/>
            </p:cNvSpPr>
            <p:nvPr/>
          </p:nvSpPr>
          <p:spPr>
            <a:xfrm>
              <a:off x="34835797" y="26522362"/>
              <a:ext cx="15542682" cy="819991"/>
            </a:xfrm>
            <a:custGeom>
              <a:avLst/>
              <a:gdLst>
                <a:gd name="connsiteX0" fmla="*/ 0 w 15528165"/>
                <a:gd name="connsiteY0" fmla="*/ 0 h 838200"/>
                <a:gd name="connsiteX1" fmla="*/ 15528165 w 15528165"/>
                <a:gd name="connsiteY1" fmla="*/ 0 h 838200"/>
                <a:gd name="connsiteX2" fmla="*/ 15528165 w 15528165"/>
                <a:gd name="connsiteY2" fmla="*/ 838200 h 838200"/>
                <a:gd name="connsiteX3" fmla="*/ 0 w 15528165"/>
                <a:gd name="connsiteY3" fmla="*/ 838200 h 838200"/>
                <a:gd name="connsiteX4" fmla="*/ 0 w 15528165"/>
                <a:gd name="connsiteY4" fmla="*/ 0 h 838200"/>
                <a:gd name="connsiteX0" fmla="*/ 0 w 15528165"/>
                <a:gd name="connsiteY0" fmla="*/ 0 h 939800"/>
                <a:gd name="connsiteX1" fmla="*/ 15528165 w 15528165"/>
                <a:gd name="connsiteY1" fmla="*/ 0 h 939800"/>
                <a:gd name="connsiteX2" fmla="*/ 15528165 w 15528165"/>
                <a:gd name="connsiteY2" fmla="*/ 838200 h 939800"/>
                <a:gd name="connsiteX3" fmla="*/ 14515 w 15528165"/>
                <a:gd name="connsiteY3" fmla="*/ 939800 h 939800"/>
                <a:gd name="connsiteX4" fmla="*/ 0 w 15528165"/>
                <a:gd name="connsiteY4" fmla="*/ 0 h 939800"/>
                <a:gd name="connsiteX0" fmla="*/ 14514 w 15542679"/>
                <a:gd name="connsiteY0" fmla="*/ 0 h 896257"/>
                <a:gd name="connsiteX1" fmla="*/ 15542679 w 15542679"/>
                <a:gd name="connsiteY1" fmla="*/ 0 h 896257"/>
                <a:gd name="connsiteX2" fmla="*/ 15542679 w 15542679"/>
                <a:gd name="connsiteY2" fmla="*/ 838200 h 896257"/>
                <a:gd name="connsiteX3" fmla="*/ 0 w 15542679"/>
                <a:gd name="connsiteY3" fmla="*/ 896257 h 896257"/>
                <a:gd name="connsiteX4" fmla="*/ 14514 w 15542679"/>
                <a:gd name="connsiteY4" fmla="*/ 0 h 896257"/>
                <a:gd name="connsiteX0" fmla="*/ 14514 w 15542679"/>
                <a:gd name="connsiteY0" fmla="*/ 0 h 925285"/>
                <a:gd name="connsiteX1" fmla="*/ 15542679 w 15542679"/>
                <a:gd name="connsiteY1" fmla="*/ 0 h 925285"/>
                <a:gd name="connsiteX2" fmla="*/ 15542679 w 15542679"/>
                <a:gd name="connsiteY2" fmla="*/ 925285 h 925285"/>
                <a:gd name="connsiteX3" fmla="*/ 0 w 15542679"/>
                <a:gd name="connsiteY3" fmla="*/ 896257 h 925285"/>
                <a:gd name="connsiteX4" fmla="*/ 14514 w 15542679"/>
                <a:gd name="connsiteY4" fmla="*/ 0 h 925285"/>
                <a:gd name="connsiteX0" fmla="*/ 14514 w 15542679"/>
                <a:gd name="connsiteY0" fmla="*/ 0 h 896257"/>
                <a:gd name="connsiteX1" fmla="*/ 15542679 w 15542679"/>
                <a:gd name="connsiteY1" fmla="*/ 0 h 896257"/>
                <a:gd name="connsiteX2" fmla="*/ 15528164 w 15542679"/>
                <a:gd name="connsiteY2" fmla="*/ 867228 h 896257"/>
                <a:gd name="connsiteX3" fmla="*/ 0 w 15542679"/>
                <a:gd name="connsiteY3" fmla="*/ 896257 h 896257"/>
                <a:gd name="connsiteX4" fmla="*/ 14514 w 15542679"/>
                <a:gd name="connsiteY4" fmla="*/ 0 h 896257"/>
                <a:gd name="connsiteX0" fmla="*/ 14514 w 15542679"/>
                <a:gd name="connsiteY0" fmla="*/ 0 h 925285"/>
                <a:gd name="connsiteX1" fmla="*/ 15542679 w 15542679"/>
                <a:gd name="connsiteY1" fmla="*/ 0 h 925285"/>
                <a:gd name="connsiteX2" fmla="*/ 15499136 w 15542679"/>
                <a:gd name="connsiteY2" fmla="*/ 925285 h 925285"/>
                <a:gd name="connsiteX3" fmla="*/ 0 w 15542679"/>
                <a:gd name="connsiteY3" fmla="*/ 896257 h 925285"/>
                <a:gd name="connsiteX4" fmla="*/ 14514 w 15542679"/>
                <a:gd name="connsiteY4" fmla="*/ 0 h 925285"/>
                <a:gd name="connsiteX0" fmla="*/ 14514 w 15542679"/>
                <a:gd name="connsiteY0" fmla="*/ 0 h 925285"/>
                <a:gd name="connsiteX1" fmla="*/ 15542679 w 15542679"/>
                <a:gd name="connsiteY1" fmla="*/ 0 h 925285"/>
                <a:gd name="connsiteX2" fmla="*/ 15542679 w 15542679"/>
                <a:gd name="connsiteY2" fmla="*/ 925285 h 925285"/>
                <a:gd name="connsiteX3" fmla="*/ 0 w 15542679"/>
                <a:gd name="connsiteY3" fmla="*/ 896257 h 925285"/>
                <a:gd name="connsiteX4" fmla="*/ 14514 w 15542679"/>
                <a:gd name="connsiteY4" fmla="*/ 0 h 925285"/>
                <a:gd name="connsiteX0" fmla="*/ 14514 w 15542679"/>
                <a:gd name="connsiteY0" fmla="*/ 0 h 925285"/>
                <a:gd name="connsiteX1" fmla="*/ 15542679 w 15542679"/>
                <a:gd name="connsiteY1" fmla="*/ 0 h 925285"/>
                <a:gd name="connsiteX2" fmla="*/ 15542679 w 15542679"/>
                <a:gd name="connsiteY2" fmla="*/ 925285 h 925285"/>
                <a:gd name="connsiteX3" fmla="*/ 0 w 15542679"/>
                <a:gd name="connsiteY3" fmla="*/ 819990 h 925285"/>
                <a:gd name="connsiteX4" fmla="*/ 14514 w 15542679"/>
                <a:gd name="connsiteY4" fmla="*/ 0 h 925285"/>
                <a:gd name="connsiteX0" fmla="*/ 14514 w 15542679"/>
                <a:gd name="connsiteY0" fmla="*/ 0 h 819990"/>
                <a:gd name="connsiteX1" fmla="*/ 15542679 w 15542679"/>
                <a:gd name="connsiteY1" fmla="*/ 0 h 819990"/>
                <a:gd name="connsiteX2" fmla="*/ 15542679 w 15542679"/>
                <a:gd name="connsiteY2" fmla="*/ 818511 h 819990"/>
                <a:gd name="connsiteX3" fmla="*/ 0 w 15542679"/>
                <a:gd name="connsiteY3" fmla="*/ 819990 h 819990"/>
                <a:gd name="connsiteX4" fmla="*/ 14514 w 15542679"/>
                <a:gd name="connsiteY4" fmla="*/ 0 h 819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42679" h="819990">
                  <a:moveTo>
                    <a:pt x="14514" y="0"/>
                  </a:moveTo>
                  <a:lnTo>
                    <a:pt x="15542679" y="0"/>
                  </a:lnTo>
                  <a:lnTo>
                    <a:pt x="15542679" y="818511"/>
                  </a:lnTo>
                  <a:lnTo>
                    <a:pt x="0" y="819990"/>
                  </a:lnTo>
                  <a:lnTo>
                    <a:pt x="14514" y="0"/>
                  </a:lnTo>
                  <a:close/>
                </a:path>
              </a:pathLst>
            </a:custGeom>
            <a:solidFill>
              <a:srgbClr val="C00000"/>
            </a:solidFill>
          </p:spPr>
          <p:txBody>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eaLnBrk="1" hangingPunct="1"/>
              <a:r>
                <a:rPr lang="en-US" sz="4300" baseline="0" dirty="0">
                  <a:solidFill>
                    <a:schemeClr val="bg1"/>
                  </a:solidFill>
                  <a:ea typeface="ヒラギノ角ゴ Pro W3" charset="-128"/>
                </a:rPr>
                <a:t>Future Direction</a:t>
              </a:r>
              <a:endParaRPr lang="en-US" baseline="0" dirty="0">
                <a:solidFill>
                  <a:schemeClr val="bg1"/>
                </a:solidFill>
                <a:ea typeface="ヒラギノ角ゴ Pro W3" charset="-128"/>
              </a:endParaRPr>
            </a:p>
          </p:txBody>
        </p:sp>
      </p:grpSp>
      <p:grpSp>
        <p:nvGrpSpPr>
          <p:cNvPr id="33" name="Group 32">
            <a:extLst>
              <a:ext uri="{FF2B5EF4-FFF2-40B4-BE49-F238E27FC236}">
                <a16:creationId xmlns:a16="http://schemas.microsoft.com/office/drawing/2014/main" id="{4B636DF8-8B1A-D56D-0F11-29D7D1C83F80}"/>
              </a:ext>
            </a:extLst>
          </p:cNvPr>
          <p:cNvGrpSpPr/>
          <p:nvPr/>
        </p:nvGrpSpPr>
        <p:grpSpPr>
          <a:xfrm>
            <a:off x="29486880" y="29489405"/>
            <a:ext cx="13938994" cy="2971796"/>
            <a:chOff x="34819727" y="32972872"/>
            <a:chExt cx="15564112" cy="3150691"/>
          </a:xfrm>
        </p:grpSpPr>
        <p:sp>
          <p:nvSpPr>
            <p:cNvPr id="34" name="Rectangle 43">
              <a:extLst>
                <a:ext uri="{FF2B5EF4-FFF2-40B4-BE49-F238E27FC236}">
                  <a16:creationId xmlns:a16="http://schemas.microsoft.com/office/drawing/2014/main" id="{65FCD510-BDB9-B053-DFF5-41AF7A2B9B31}"/>
                </a:ext>
              </a:extLst>
            </p:cNvPr>
            <p:cNvSpPr>
              <a:spLocks noChangeArrowheads="1"/>
            </p:cNvSpPr>
            <p:nvPr/>
          </p:nvSpPr>
          <p:spPr bwMode="auto">
            <a:xfrm>
              <a:off x="34823400" y="32972873"/>
              <a:ext cx="15544800" cy="315069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35" name="Rectangle 2">
              <a:extLst>
                <a:ext uri="{FF2B5EF4-FFF2-40B4-BE49-F238E27FC236}">
                  <a16:creationId xmlns:a16="http://schemas.microsoft.com/office/drawing/2014/main" id="{200311F0-C8CC-1E8F-9A1B-2C16554312D3}"/>
                </a:ext>
              </a:extLst>
            </p:cNvPr>
            <p:cNvSpPr txBox="1">
              <a:spLocks noChangeArrowheads="1"/>
            </p:cNvSpPr>
            <p:nvPr/>
          </p:nvSpPr>
          <p:spPr>
            <a:xfrm>
              <a:off x="34819727" y="32972872"/>
              <a:ext cx="15564112" cy="768525"/>
            </a:xfrm>
            <a:custGeom>
              <a:avLst/>
              <a:gdLst>
                <a:gd name="connsiteX0" fmla="*/ 0 w 15525751"/>
                <a:gd name="connsiteY0" fmla="*/ 0 h 815181"/>
                <a:gd name="connsiteX1" fmla="*/ 15525751 w 15525751"/>
                <a:gd name="connsiteY1" fmla="*/ 0 h 815181"/>
                <a:gd name="connsiteX2" fmla="*/ 15525751 w 15525751"/>
                <a:gd name="connsiteY2" fmla="*/ 815181 h 815181"/>
                <a:gd name="connsiteX3" fmla="*/ 0 w 15525751"/>
                <a:gd name="connsiteY3" fmla="*/ 815181 h 815181"/>
                <a:gd name="connsiteX4" fmla="*/ 0 w 15525751"/>
                <a:gd name="connsiteY4" fmla="*/ 0 h 815181"/>
                <a:gd name="connsiteX0" fmla="*/ 0 w 15525751"/>
                <a:gd name="connsiteY0" fmla="*/ 0 h 887752"/>
                <a:gd name="connsiteX1" fmla="*/ 15525751 w 15525751"/>
                <a:gd name="connsiteY1" fmla="*/ 0 h 887752"/>
                <a:gd name="connsiteX2" fmla="*/ 15525751 w 15525751"/>
                <a:gd name="connsiteY2" fmla="*/ 815181 h 887752"/>
                <a:gd name="connsiteX3" fmla="*/ 0 w 15525751"/>
                <a:gd name="connsiteY3" fmla="*/ 887752 h 887752"/>
                <a:gd name="connsiteX4" fmla="*/ 0 w 15525751"/>
                <a:gd name="connsiteY4" fmla="*/ 0 h 887752"/>
                <a:gd name="connsiteX0" fmla="*/ 0 w 15540266"/>
                <a:gd name="connsiteY0" fmla="*/ 0 h 916781"/>
                <a:gd name="connsiteX1" fmla="*/ 15525751 w 15540266"/>
                <a:gd name="connsiteY1" fmla="*/ 0 h 916781"/>
                <a:gd name="connsiteX2" fmla="*/ 15540266 w 15540266"/>
                <a:gd name="connsiteY2" fmla="*/ 916781 h 916781"/>
                <a:gd name="connsiteX3" fmla="*/ 0 w 15540266"/>
                <a:gd name="connsiteY3" fmla="*/ 887752 h 916781"/>
                <a:gd name="connsiteX4" fmla="*/ 0 w 15540266"/>
                <a:gd name="connsiteY4" fmla="*/ 0 h 916781"/>
                <a:gd name="connsiteX0" fmla="*/ 0 w 15540266"/>
                <a:gd name="connsiteY0" fmla="*/ 0 h 916781"/>
                <a:gd name="connsiteX1" fmla="*/ 15525751 w 15540266"/>
                <a:gd name="connsiteY1" fmla="*/ 0 h 916781"/>
                <a:gd name="connsiteX2" fmla="*/ 15540266 w 15540266"/>
                <a:gd name="connsiteY2" fmla="*/ 916781 h 916781"/>
                <a:gd name="connsiteX3" fmla="*/ 0 w 15540266"/>
                <a:gd name="connsiteY3" fmla="*/ 739496 h 916781"/>
                <a:gd name="connsiteX4" fmla="*/ 0 w 15540266"/>
                <a:gd name="connsiteY4" fmla="*/ 0 h 916781"/>
                <a:gd name="connsiteX0" fmla="*/ 0 w 15525751"/>
                <a:gd name="connsiteY0" fmla="*/ 0 h 768525"/>
                <a:gd name="connsiteX1" fmla="*/ 15525751 w 15525751"/>
                <a:gd name="connsiteY1" fmla="*/ 0 h 768525"/>
                <a:gd name="connsiteX2" fmla="*/ 15508116 w 15525751"/>
                <a:gd name="connsiteY2" fmla="*/ 768525 h 768525"/>
                <a:gd name="connsiteX3" fmla="*/ 0 w 15525751"/>
                <a:gd name="connsiteY3" fmla="*/ 739496 h 768525"/>
                <a:gd name="connsiteX4" fmla="*/ 0 w 15525751"/>
                <a:gd name="connsiteY4" fmla="*/ 0 h 768525"/>
                <a:gd name="connsiteX0" fmla="*/ 0 w 15540215"/>
                <a:gd name="connsiteY0" fmla="*/ 0 h 768525"/>
                <a:gd name="connsiteX1" fmla="*/ 15525751 w 15540215"/>
                <a:gd name="connsiteY1" fmla="*/ 0 h 768525"/>
                <a:gd name="connsiteX2" fmla="*/ 15540215 w 15540215"/>
                <a:gd name="connsiteY2" fmla="*/ 768525 h 768525"/>
                <a:gd name="connsiteX3" fmla="*/ 0 w 15540215"/>
                <a:gd name="connsiteY3" fmla="*/ 739496 h 768525"/>
                <a:gd name="connsiteX4" fmla="*/ 0 w 15540215"/>
                <a:gd name="connsiteY4" fmla="*/ 0 h 768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40215" h="768525">
                  <a:moveTo>
                    <a:pt x="0" y="0"/>
                  </a:moveTo>
                  <a:lnTo>
                    <a:pt x="15525751" y="0"/>
                  </a:lnTo>
                  <a:lnTo>
                    <a:pt x="15540215" y="768525"/>
                  </a:lnTo>
                  <a:lnTo>
                    <a:pt x="0" y="739496"/>
                  </a:lnTo>
                  <a:lnTo>
                    <a:pt x="0" y="0"/>
                  </a:lnTo>
                  <a:close/>
                </a:path>
              </a:pathLst>
            </a:custGeom>
            <a:solidFill>
              <a:srgbClr val="C00000"/>
            </a:solidFill>
          </p:spPr>
          <p:txBody>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eaLnBrk="1" hangingPunct="1"/>
              <a:r>
                <a:rPr lang="en-US" sz="4300" baseline="0" dirty="0">
                  <a:solidFill>
                    <a:schemeClr val="bg1"/>
                  </a:solidFill>
                  <a:ea typeface="ヒラギノ角ゴ Pro W3" charset="-128"/>
                </a:rPr>
                <a:t>Acknowledgments</a:t>
              </a:r>
              <a:endParaRPr lang="en-US" baseline="0" dirty="0">
                <a:solidFill>
                  <a:schemeClr val="bg1"/>
                </a:solidFill>
                <a:ea typeface="ヒラギノ角ゴ Pro W3" charset="-128"/>
              </a:endParaRPr>
            </a:p>
          </p:txBody>
        </p:sp>
      </p:grpSp>
      <p:grpSp>
        <p:nvGrpSpPr>
          <p:cNvPr id="36" name="Group 35">
            <a:extLst>
              <a:ext uri="{FF2B5EF4-FFF2-40B4-BE49-F238E27FC236}">
                <a16:creationId xmlns:a16="http://schemas.microsoft.com/office/drawing/2014/main" id="{D8AF4D5B-FD87-F94C-12BB-BA5DF2C54510}"/>
              </a:ext>
            </a:extLst>
          </p:cNvPr>
          <p:cNvGrpSpPr/>
          <p:nvPr/>
        </p:nvGrpSpPr>
        <p:grpSpPr>
          <a:xfrm>
            <a:off x="15015303" y="5497671"/>
            <a:ext cx="13941159" cy="26963531"/>
            <a:chOff x="17946053" y="6547786"/>
            <a:chExt cx="16242393" cy="29575777"/>
          </a:xfrm>
        </p:grpSpPr>
        <p:sp>
          <p:nvSpPr>
            <p:cNvPr id="37" name="Rectangle 8">
              <a:extLst>
                <a:ext uri="{FF2B5EF4-FFF2-40B4-BE49-F238E27FC236}">
                  <a16:creationId xmlns:a16="http://schemas.microsoft.com/office/drawing/2014/main" id="{6B64F85E-AB08-010D-F1ED-4E6E6F41F063}"/>
                </a:ext>
              </a:extLst>
            </p:cNvPr>
            <p:cNvSpPr/>
            <p:nvPr/>
          </p:nvSpPr>
          <p:spPr>
            <a:xfrm>
              <a:off x="17946053" y="6547786"/>
              <a:ext cx="16242393" cy="814712"/>
            </a:xfrm>
            <a:custGeom>
              <a:avLst/>
              <a:gdLst>
                <a:gd name="connsiteX0" fmla="*/ 0 w 16230600"/>
                <a:gd name="connsiteY0" fmla="*/ 0 h 646331"/>
                <a:gd name="connsiteX1" fmla="*/ 16230600 w 16230600"/>
                <a:gd name="connsiteY1" fmla="*/ 0 h 646331"/>
                <a:gd name="connsiteX2" fmla="*/ 16230600 w 16230600"/>
                <a:gd name="connsiteY2" fmla="*/ 646331 h 646331"/>
                <a:gd name="connsiteX3" fmla="*/ 0 w 16230600"/>
                <a:gd name="connsiteY3" fmla="*/ 646331 h 646331"/>
                <a:gd name="connsiteX4" fmla="*/ 0 w 16230600"/>
                <a:gd name="connsiteY4" fmla="*/ 0 h 646331"/>
                <a:gd name="connsiteX0" fmla="*/ 0 w 16230600"/>
                <a:gd name="connsiteY0" fmla="*/ 0 h 817781"/>
                <a:gd name="connsiteX1" fmla="*/ 16230600 w 16230600"/>
                <a:gd name="connsiteY1" fmla="*/ 0 h 817781"/>
                <a:gd name="connsiteX2" fmla="*/ 16230600 w 16230600"/>
                <a:gd name="connsiteY2" fmla="*/ 646331 h 817781"/>
                <a:gd name="connsiteX3" fmla="*/ 57150 w 16230600"/>
                <a:gd name="connsiteY3" fmla="*/ 817781 h 817781"/>
                <a:gd name="connsiteX4" fmla="*/ 0 w 16230600"/>
                <a:gd name="connsiteY4" fmla="*/ 0 h 817781"/>
                <a:gd name="connsiteX0" fmla="*/ 0 w 16230600"/>
                <a:gd name="connsiteY0" fmla="*/ 0 h 846356"/>
                <a:gd name="connsiteX1" fmla="*/ 16230600 w 16230600"/>
                <a:gd name="connsiteY1" fmla="*/ 0 h 846356"/>
                <a:gd name="connsiteX2" fmla="*/ 16202025 w 16230600"/>
                <a:gd name="connsiteY2" fmla="*/ 846356 h 846356"/>
                <a:gd name="connsiteX3" fmla="*/ 57150 w 16230600"/>
                <a:gd name="connsiteY3" fmla="*/ 817781 h 846356"/>
                <a:gd name="connsiteX4" fmla="*/ 0 w 16230600"/>
                <a:gd name="connsiteY4" fmla="*/ 0 h 846356"/>
                <a:gd name="connsiteX0" fmla="*/ 0 w 16230600"/>
                <a:gd name="connsiteY0" fmla="*/ 0 h 932081"/>
                <a:gd name="connsiteX1" fmla="*/ 16230600 w 16230600"/>
                <a:gd name="connsiteY1" fmla="*/ 0 h 932081"/>
                <a:gd name="connsiteX2" fmla="*/ 16202025 w 16230600"/>
                <a:gd name="connsiteY2" fmla="*/ 846356 h 932081"/>
                <a:gd name="connsiteX3" fmla="*/ 0 w 16230600"/>
                <a:gd name="connsiteY3" fmla="*/ 932081 h 932081"/>
                <a:gd name="connsiteX4" fmla="*/ 0 w 16230600"/>
                <a:gd name="connsiteY4" fmla="*/ 0 h 932081"/>
                <a:gd name="connsiteX0" fmla="*/ 0 w 16230600"/>
                <a:gd name="connsiteY0" fmla="*/ 0 h 960656"/>
                <a:gd name="connsiteX1" fmla="*/ 16230600 w 16230600"/>
                <a:gd name="connsiteY1" fmla="*/ 0 h 960656"/>
                <a:gd name="connsiteX2" fmla="*/ 16202025 w 16230600"/>
                <a:gd name="connsiteY2" fmla="*/ 960656 h 960656"/>
                <a:gd name="connsiteX3" fmla="*/ 0 w 16230600"/>
                <a:gd name="connsiteY3" fmla="*/ 932081 h 960656"/>
                <a:gd name="connsiteX4" fmla="*/ 0 w 16230600"/>
                <a:gd name="connsiteY4" fmla="*/ 0 h 960656"/>
                <a:gd name="connsiteX0" fmla="*/ 0 w 16230600"/>
                <a:gd name="connsiteY0" fmla="*/ 0 h 1229383"/>
                <a:gd name="connsiteX1" fmla="*/ 16230600 w 16230600"/>
                <a:gd name="connsiteY1" fmla="*/ 0 h 1229383"/>
                <a:gd name="connsiteX2" fmla="*/ 16202025 w 16230600"/>
                <a:gd name="connsiteY2" fmla="*/ 960656 h 1229383"/>
                <a:gd name="connsiteX3" fmla="*/ 28575 w 16230600"/>
                <a:gd name="connsiteY3" fmla="*/ 1229383 h 1229383"/>
                <a:gd name="connsiteX4" fmla="*/ 0 w 16230600"/>
                <a:gd name="connsiteY4" fmla="*/ 0 h 1229383"/>
                <a:gd name="connsiteX0" fmla="*/ 0 w 16230600"/>
                <a:gd name="connsiteY0" fmla="*/ 0 h 1257958"/>
                <a:gd name="connsiteX1" fmla="*/ 16230600 w 16230600"/>
                <a:gd name="connsiteY1" fmla="*/ 0 h 1257958"/>
                <a:gd name="connsiteX2" fmla="*/ 16173450 w 16230600"/>
                <a:gd name="connsiteY2" fmla="*/ 1257958 h 1257958"/>
                <a:gd name="connsiteX3" fmla="*/ 28575 w 16230600"/>
                <a:gd name="connsiteY3" fmla="*/ 1229383 h 1257958"/>
                <a:gd name="connsiteX4" fmla="*/ 0 w 16230600"/>
                <a:gd name="connsiteY4" fmla="*/ 0 h 1257958"/>
                <a:gd name="connsiteX0" fmla="*/ 0 w 16230600"/>
                <a:gd name="connsiteY0" fmla="*/ 0 h 1428710"/>
                <a:gd name="connsiteX1" fmla="*/ 16230600 w 16230600"/>
                <a:gd name="connsiteY1" fmla="*/ 0 h 1428710"/>
                <a:gd name="connsiteX2" fmla="*/ 16173450 w 16230600"/>
                <a:gd name="connsiteY2" fmla="*/ 1257958 h 1428710"/>
                <a:gd name="connsiteX3" fmla="*/ 28575 w 16230600"/>
                <a:gd name="connsiteY3" fmla="*/ 1428710 h 1428710"/>
                <a:gd name="connsiteX4" fmla="*/ 0 w 16230600"/>
                <a:gd name="connsiteY4" fmla="*/ 0 h 1428710"/>
                <a:gd name="connsiteX0" fmla="*/ 0 w 16234410"/>
                <a:gd name="connsiteY0" fmla="*/ 0 h 1507116"/>
                <a:gd name="connsiteX1" fmla="*/ 16230600 w 16234410"/>
                <a:gd name="connsiteY1" fmla="*/ 0 h 1507116"/>
                <a:gd name="connsiteX2" fmla="*/ 16234410 w 16234410"/>
                <a:gd name="connsiteY2" fmla="*/ 1507116 h 1507116"/>
                <a:gd name="connsiteX3" fmla="*/ 28575 w 16234410"/>
                <a:gd name="connsiteY3" fmla="*/ 1428710 h 1507116"/>
                <a:gd name="connsiteX4" fmla="*/ 0 w 16234410"/>
                <a:gd name="connsiteY4" fmla="*/ 0 h 1507116"/>
                <a:gd name="connsiteX0" fmla="*/ 0 w 16234410"/>
                <a:gd name="connsiteY0" fmla="*/ 0 h 1628036"/>
                <a:gd name="connsiteX1" fmla="*/ 16230600 w 16234410"/>
                <a:gd name="connsiteY1" fmla="*/ 0 h 1628036"/>
                <a:gd name="connsiteX2" fmla="*/ 16234410 w 16234410"/>
                <a:gd name="connsiteY2" fmla="*/ 1507116 h 1628036"/>
                <a:gd name="connsiteX3" fmla="*/ 59055 w 16234410"/>
                <a:gd name="connsiteY3" fmla="*/ 1628036 h 1628036"/>
                <a:gd name="connsiteX4" fmla="*/ 0 w 16234410"/>
                <a:gd name="connsiteY4" fmla="*/ 0 h 1628036"/>
                <a:gd name="connsiteX0" fmla="*/ 0 w 16230600"/>
                <a:gd name="connsiteY0" fmla="*/ 0 h 1706442"/>
                <a:gd name="connsiteX1" fmla="*/ 16230600 w 16230600"/>
                <a:gd name="connsiteY1" fmla="*/ 0 h 1706442"/>
                <a:gd name="connsiteX2" fmla="*/ 16173450 w 16230600"/>
                <a:gd name="connsiteY2" fmla="*/ 1706442 h 1706442"/>
                <a:gd name="connsiteX3" fmla="*/ 59055 w 16230600"/>
                <a:gd name="connsiteY3" fmla="*/ 1628036 h 1706442"/>
                <a:gd name="connsiteX4" fmla="*/ 0 w 16230600"/>
                <a:gd name="connsiteY4" fmla="*/ 0 h 1706442"/>
                <a:gd name="connsiteX0" fmla="*/ 0 w 16230600"/>
                <a:gd name="connsiteY0" fmla="*/ 0 h 1706442"/>
                <a:gd name="connsiteX1" fmla="*/ 16230600 w 16230600"/>
                <a:gd name="connsiteY1" fmla="*/ 0 h 1706442"/>
                <a:gd name="connsiteX2" fmla="*/ 16173450 w 16230600"/>
                <a:gd name="connsiteY2" fmla="*/ 1706442 h 1706442"/>
                <a:gd name="connsiteX3" fmla="*/ 1905 w 16230600"/>
                <a:gd name="connsiteY3" fmla="*/ 1690325 h 1706442"/>
                <a:gd name="connsiteX4" fmla="*/ 0 w 16230600"/>
                <a:gd name="connsiteY4" fmla="*/ 0 h 1706442"/>
                <a:gd name="connsiteX0" fmla="*/ 0 w 16230600"/>
                <a:gd name="connsiteY0" fmla="*/ 0 h 1706442"/>
                <a:gd name="connsiteX1" fmla="*/ 16230600 w 16230600"/>
                <a:gd name="connsiteY1" fmla="*/ 0 h 1706442"/>
                <a:gd name="connsiteX2" fmla="*/ 16216993 w 16230600"/>
                <a:gd name="connsiteY2" fmla="*/ 1706442 h 1706442"/>
                <a:gd name="connsiteX3" fmla="*/ 1905 w 16230600"/>
                <a:gd name="connsiteY3" fmla="*/ 1690325 h 1706442"/>
                <a:gd name="connsiteX4" fmla="*/ 0 w 16230600"/>
                <a:gd name="connsiteY4" fmla="*/ 0 h 1706442"/>
                <a:gd name="connsiteX0" fmla="*/ 36195 w 16266795"/>
                <a:gd name="connsiteY0" fmla="*/ 0 h 2028313"/>
                <a:gd name="connsiteX1" fmla="*/ 16266795 w 16266795"/>
                <a:gd name="connsiteY1" fmla="*/ 0 h 2028313"/>
                <a:gd name="connsiteX2" fmla="*/ 16253188 w 16266795"/>
                <a:gd name="connsiteY2" fmla="*/ 1706442 h 2028313"/>
                <a:gd name="connsiteX3" fmla="*/ 0 w 16266795"/>
                <a:gd name="connsiteY3" fmla="*/ 2028313 h 2028313"/>
                <a:gd name="connsiteX4" fmla="*/ 36195 w 16266795"/>
                <a:gd name="connsiteY4" fmla="*/ 0 h 2028313"/>
                <a:gd name="connsiteX0" fmla="*/ 0 w 16230600"/>
                <a:gd name="connsiteY0" fmla="*/ 0 h 2028313"/>
                <a:gd name="connsiteX1" fmla="*/ 16230600 w 16230600"/>
                <a:gd name="connsiteY1" fmla="*/ 0 h 2028313"/>
                <a:gd name="connsiteX2" fmla="*/ 16216993 w 16230600"/>
                <a:gd name="connsiteY2" fmla="*/ 1706442 h 2028313"/>
                <a:gd name="connsiteX3" fmla="*/ 14605 w 16230600"/>
                <a:gd name="connsiteY3" fmla="*/ 2028313 h 2028313"/>
                <a:gd name="connsiteX4" fmla="*/ 0 w 16230600"/>
                <a:gd name="connsiteY4" fmla="*/ 0 h 2028313"/>
                <a:gd name="connsiteX0" fmla="*/ 0 w 16230600"/>
                <a:gd name="connsiteY0" fmla="*/ 0 h 2140976"/>
                <a:gd name="connsiteX1" fmla="*/ 16230600 w 16230600"/>
                <a:gd name="connsiteY1" fmla="*/ 0 h 2140976"/>
                <a:gd name="connsiteX2" fmla="*/ 16216993 w 16230600"/>
                <a:gd name="connsiteY2" fmla="*/ 1706442 h 2140976"/>
                <a:gd name="connsiteX3" fmla="*/ 40005 w 16230600"/>
                <a:gd name="connsiteY3" fmla="*/ 2140976 h 2140976"/>
                <a:gd name="connsiteX4" fmla="*/ 0 w 16230600"/>
                <a:gd name="connsiteY4" fmla="*/ 0 h 2140976"/>
                <a:gd name="connsiteX0" fmla="*/ 0 w 16230600"/>
                <a:gd name="connsiteY0" fmla="*/ 0 h 2140976"/>
                <a:gd name="connsiteX1" fmla="*/ 16230600 w 16230600"/>
                <a:gd name="connsiteY1" fmla="*/ 0 h 2140976"/>
                <a:gd name="connsiteX2" fmla="*/ 16216993 w 16230600"/>
                <a:gd name="connsiteY2" fmla="*/ 1706442 h 2140976"/>
                <a:gd name="connsiteX3" fmla="*/ 14605 w 16230600"/>
                <a:gd name="connsiteY3" fmla="*/ 2140976 h 2140976"/>
                <a:gd name="connsiteX4" fmla="*/ 0 w 16230600"/>
                <a:gd name="connsiteY4" fmla="*/ 0 h 2140976"/>
                <a:gd name="connsiteX0" fmla="*/ 0 w 16242393"/>
                <a:gd name="connsiteY0" fmla="*/ 0 h 2140976"/>
                <a:gd name="connsiteX1" fmla="*/ 16230600 w 16242393"/>
                <a:gd name="connsiteY1" fmla="*/ 0 h 2140976"/>
                <a:gd name="connsiteX2" fmla="*/ 16242393 w 16242393"/>
                <a:gd name="connsiteY2" fmla="*/ 2016264 h 2140976"/>
                <a:gd name="connsiteX3" fmla="*/ 14605 w 16242393"/>
                <a:gd name="connsiteY3" fmla="*/ 2140976 h 2140976"/>
                <a:gd name="connsiteX4" fmla="*/ 0 w 16242393"/>
                <a:gd name="connsiteY4" fmla="*/ 0 h 2140976"/>
                <a:gd name="connsiteX0" fmla="*/ 0 w 16242393"/>
                <a:gd name="connsiteY0" fmla="*/ 0 h 2140976"/>
                <a:gd name="connsiteX1" fmla="*/ 16230600 w 16242393"/>
                <a:gd name="connsiteY1" fmla="*/ 0 h 2140976"/>
                <a:gd name="connsiteX2" fmla="*/ 16242393 w 16242393"/>
                <a:gd name="connsiteY2" fmla="*/ 2100761 h 2140976"/>
                <a:gd name="connsiteX3" fmla="*/ 14605 w 16242393"/>
                <a:gd name="connsiteY3" fmla="*/ 2140976 h 2140976"/>
                <a:gd name="connsiteX4" fmla="*/ 0 w 16242393"/>
                <a:gd name="connsiteY4" fmla="*/ 0 h 21409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42393" h="2140976">
                  <a:moveTo>
                    <a:pt x="0" y="0"/>
                  </a:moveTo>
                  <a:lnTo>
                    <a:pt x="16230600" y="0"/>
                  </a:lnTo>
                  <a:lnTo>
                    <a:pt x="16242393" y="2100761"/>
                  </a:lnTo>
                  <a:lnTo>
                    <a:pt x="14605" y="2140976"/>
                  </a:lnTo>
                  <a:cubicBezTo>
                    <a:pt x="9737" y="1427317"/>
                    <a:pt x="4868" y="713659"/>
                    <a:pt x="0" y="0"/>
                  </a:cubicBezTo>
                  <a:close/>
                </a:path>
              </a:pathLst>
            </a:custGeom>
            <a:solidFill>
              <a:srgbClr val="C00000"/>
            </a:solidFill>
          </p:spPr>
          <p:txBody>
            <a:bodyPr wrap="square">
              <a:spAutoFit/>
            </a:bodyPr>
            <a:lstStyle/>
            <a:p>
              <a:pPr algn="ctr">
                <a:defRPr/>
              </a:pPr>
              <a:r>
                <a:rPr lang="en-US" sz="4300" baseline="0" dirty="0">
                  <a:solidFill>
                    <a:schemeClr val="bg1"/>
                  </a:solidFill>
                  <a:latin typeface="Arial" charset="0"/>
                  <a:ea typeface="ＭＳ Ｐゴシック" charset="0"/>
                  <a:cs typeface="ＭＳ Ｐゴシック" charset="0"/>
                </a:rPr>
                <a:t>Materials and Methods</a:t>
              </a:r>
            </a:p>
          </p:txBody>
        </p:sp>
        <p:sp>
          <p:nvSpPr>
            <p:cNvPr id="38" name="Rectangle 21">
              <a:extLst>
                <a:ext uri="{FF2B5EF4-FFF2-40B4-BE49-F238E27FC236}">
                  <a16:creationId xmlns:a16="http://schemas.microsoft.com/office/drawing/2014/main" id="{A2F4E7AF-AC80-9684-B18E-467AF31F9B53}"/>
                </a:ext>
              </a:extLst>
            </p:cNvPr>
            <p:cNvSpPr>
              <a:spLocks noChangeArrowheads="1"/>
            </p:cNvSpPr>
            <p:nvPr/>
          </p:nvSpPr>
          <p:spPr bwMode="auto">
            <a:xfrm>
              <a:off x="17949863" y="6557963"/>
              <a:ext cx="16230600" cy="2956560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grpSp>
      <p:sp>
        <p:nvSpPr>
          <p:cNvPr id="39" name="TextBox 38">
            <a:extLst>
              <a:ext uri="{FF2B5EF4-FFF2-40B4-BE49-F238E27FC236}">
                <a16:creationId xmlns:a16="http://schemas.microsoft.com/office/drawing/2014/main" id="{2AC1D6F6-C676-951B-033A-94092C4B0971}"/>
              </a:ext>
            </a:extLst>
          </p:cNvPr>
          <p:cNvSpPr txBox="1"/>
          <p:nvPr/>
        </p:nvSpPr>
        <p:spPr>
          <a:xfrm>
            <a:off x="884662" y="19981419"/>
            <a:ext cx="13307895"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background here</a:t>
            </a:r>
          </a:p>
        </p:txBody>
      </p:sp>
      <p:sp>
        <p:nvSpPr>
          <p:cNvPr id="40" name="TextBox 39">
            <a:extLst>
              <a:ext uri="{FF2B5EF4-FFF2-40B4-BE49-F238E27FC236}">
                <a16:creationId xmlns:a16="http://schemas.microsoft.com/office/drawing/2014/main" id="{6101C456-B7A2-59C0-B71D-98AED0A7D327}"/>
              </a:ext>
            </a:extLst>
          </p:cNvPr>
          <p:cNvSpPr txBox="1"/>
          <p:nvPr/>
        </p:nvSpPr>
        <p:spPr>
          <a:xfrm>
            <a:off x="15404417" y="6593307"/>
            <a:ext cx="13082365"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materials and methods here</a:t>
            </a:r>
          </a:p>
        </p:txBody>
      </p:sp>
      <p:sp>
        <p:nvSpPr>
          <p:cNvPr id="41" name="TextBox 40">
            <a:extLst>
              <a:ext uri="{FF2B5EF4-FFF2-40B4-BE49-F238E27FC236}">
                <a16:creationId xmlns:a16="http://schemas.microsoft.com/office/drawing/2014/main" id="{34175385-FC8E-5B8E-C1B3-5AC9E55A14DA}"/>
              </a:ext>
            </a:extLst>
          </p:cNvPr>
          <p:cNvSpPr txBox="1"/>
          <p:nvPr/>
        </p:nvSpPr>
        <p:spPr>
          <a:xfrm>
            <a:off x="29794200" y="6477000"/>
            <a:ext cx="13212337"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results here</a:t>
            </a:r>
          </a:p>
        </p:txBody>
      </p:sp>
      <p:sp>
        <p:nvSpPr>
          <p:cNvPr id="42" name="TextBox 41">
            <a:extLst>
              <a:ext uri="{FF2B5EF4-FFF2-40B4-BE49-F238E27FC236}">
                <a16:creationId xmlns:a16="http://schemas.microsoft.com/office/drawing/2014/main" id="{66917170-9673-151A-0724-6C7EB4C6C56F}"/>
              </a:ext>
            </a:extLst>
          </p:cNvPr>
          <p:cNvSpPr txBox="1"/>
          <p:nvPr/>
        </p:nvSpPr>
        <p:spPr>
          <a:xfrm>
            <a:off x="29794200" y="19131859"/>
            <a:ext cx="13212337" cy="606256"/>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conclusion here</a:t>
            </a:r>
          </a:p>
        </p:txBody>
      </p:sp>
      <p:sp>
        <p:nvSpPr>
          <p:cNvPr id="43" name="TextBox 42">
            <a:extLst>
              <a:ext uri="{FF2B5EF4-FFF2-40B4-BE49-F238E27FC236}">
                <a16:creationId xmlns:a16="http://schemas.microsoft.com/office/drawing/2014/main" id="{7A2A53B1-760C-35B4-D0B6-0283CC231451}"/>
              </a:ext>
            </a:extLst>
          </p:cNvPr>
          <p:cNvSpPr txBox="1"/>
          <p:nvPr/>
        </p:nvSpPr>
        <p:spPr>
          <a:xfrm>
            <a:off x="29794199" y="24384000"/>
            <a:ext cx="13212337"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future direction here</a:t>
            </a:r>
          </a:p>
        </p:txBody>
      </p:sp>
      <p:sp>
        <p:nvSpPr>
          <p:cNvPr id="44" name="TextBox 43">
            <a:extLst>
              <a:ext uri="{FF2B5EF4-FFF2-40B4-BE49-F238E27FC236}">
                <a16:creationId xmlns:a16="http://schemas.microsoft.com/office/drawing/2014/main" id="{FA98A994-F3CB-58F3-0085-753BD2BB7721}"/>
              </a:ext>
            </a:extLst>
          </p:cNvPr>
          <p:cNvSpPr txBox="1"/>
          <p:nvPr/>
        </p:nvSpPr>
        <p:spPr>
          <a:xfrm>
            <a:off x="29794200" y="30425231"/>
            <a:ext cx="13212336"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acknowledgements here</a:t>
            </a:r>
          </a:p>
        </p:txBody>
      </p:sp>
      <p:pic>
        <p:nvPicPr>
          <p:cNvPr id="2" name="image1.png" descr="A black background with red text&#10;&#10;Description automatically generated">
            <a:extLst>
              <a:ext uri="{FF2B5EF4-FFF2-40B4-BE49-F238E27FC236}">
                <a16:creationId xmlns:a16="http://schemas.microsoft.com/office/drawing/2014/main" id="{835F0733-4379-8811-5926-44E0D8B067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033" y="1511372"/>
            <a:ext cx="13225619" cy="2075274"/>
          </a:xfrm>
          <a:prstGeom prst="rect">
            <a:avLst/>
          </a:prstGeo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B9C063-4670-1395-EA81-FB7BF15B9E64}"/>
              </a:ext>
            </a:extLst>
          </p:cNvPr>
          <p:cNvSpPr txBox="1"/>
          <p:nvPr/>
        </p:nvSpPr>
        <p:spPr>
          <a:xfrm>
            <a:off x="4691269" y="3948082"/>
            <a:ext cx="30493253" cy="25022235"/>
          </a:xfrm>
          <a:prstGeom prst="rect">
            <a:avLst/>
          </a:prstGeom>
          <a:noFill/>
        </p:spPr>
        <p:txBody>
          <a:bodyPr wrap="square" rtlCol="0">
            <a:spAutoFit/>
          </a:bodyPr>
          <a:lstStyle/>
          <a:p>
            <a:pPr marL="0" marR="0">
              <a:spcBef>
                <a:spcPts val="0"/>
              </a:spcBef>
              <a:spcAft>
                <a:spcPts val="0"/>
              </a:spcAft>
            </a:pPr>
            <a:r>
              <a:rPr lang="en-US" sz="60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Guidelines</a:t>
            </a:r>
          </a:p>
          <a:p>
            <a:pPr marL="0" marR="0">
              <a:spcBef>
                <a:spcPts val="0"/>
              </a:spcBef>
              <a:spcAft>
                <a:spcPts val="0"/>
              </a:spcAft>
            </a:pPr>
            <a:endParaRPr lang="en-US" sz="5400" b="1" kern="100" dirty="0">
              <a:solidFill>
                <a:srgbClr val="CD0033"/>
              </a:solidFill>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Print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poster template is 36” high by 48” wide. It can be used to print any poster with a 3:4 aspect ratio.</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Placeholders: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various elements included in this poster are ones we often see in medical, research, and scientific posters. Feel free to edit, move, add, and delete items, or change the layout to suit your needs. Always check with your conference organizer for specific requirements.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Image Quality:</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You can place digital photos or logo art in your poster file by selecting the Insert, Picture command, or by using standard copy &amp; paste. For best results, all graphic elements should be at least 150-200 pixels per inch in their final printed size. For instance, a 1600 x 1200 pixel photo will usually look fine up to 8“-10” wide on your printed poster.</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Please note that graphics from websites (such as the logo on your hospital's or university's home page) will only be 72dpi and not suitable for printing.</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Change Color Theme: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template is designed to use the built-in color themes in the newer versions of PowerPoint.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change the color theme, select the Design tab, then select the Colors drop-down list.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default color theme for this template is “Office”, so you can always return to that after trying some of the alternatives.</a:t>
            </a:r>
          </a:p>
        </p:txBody>
      </p:sp>
    </p:spTree>
    <p:extLst>
      <p:ext uri="{BB962C8B-B14F-4D97-AF65-F5344CB8AC3E}">
        <p14:creationId xmlns:p14="http://schemas.microsoft.com/office/powerpoint/2010/main" val="3673446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7" ma:contentTypeDescription="Create a new document." ma:contentTypeScope="" ma:versionID="5fa979140ce30341f4780377ce301feb">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47d8b4c5f05c57c39bcda140eb90ea8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627723-CB92-41F8-998D-0AF0183E84B5}">
  <ds:schemaRefs>
    <ds:schemaRef ds:uri="http://schemas.microsoft.com/office/2006/metadata/properties"/>
    <ds:schemaRef ds:uri="http://schemas.microsoft.com/office/infopath/2007/PartnerControls"/>
    <ds:schemaRef ds:uri="113e35d5-149a-42d0-9759-7e4251ca70ae"/>
    <ds:schemaRef ds:uri="7ea28f75-b447-4008-abb1-f022e6a61489"/>
  </ds:schemaRefs>
</ds:datastoreItem>
</file>

<file path=customXml/itemProps2.xml><?xml version="1.0" encoding="utf-8"?>
<ds:datastoreItem xmlns:ds="http://schemas.openxmlformats.org/officeDocument/2006/customXml" ds:itemID="{66A3D4E0-8B34-45BE-9C85-9A29645F304D}">
  <ds:schemaRefs>
    <ds:schemaRef ds:uri="http://schemas.microsoft.com/sharepoint/v3/contenttype/forms"/>
  </ds:schemaRefs>
</ds:datastoreItem>
</file>

<file path=customXml/itemProps3.xml><?xml version="1.0" encoding="utf-8"?>
<ds:datastoreItem xmlns:ds="http://schemas.openxmlformats.org/officeDocument/2006/customXml" ds:itemID="{2AA1B0D8-3A16-476F-AD45-439C0D82E8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1711</TotalTime>
  <Words>386</Words>
  <Application>Microsoft Office PowerPoint</Application>
  <PresentationFormat>Custom</PresentationFormat>
  <Paragraphs>39</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SimSun</vt:lpstr>
      <vt:lpstr>Aptos</vt:lpstr>
      <vt:lpstr>Arial</vt:lpstr>
      <vt:lpstr>Calibri</vt:lpstr>
      <vt:lpstr>ヒラギノ角ゴ Pro W3</vt:lpstr>
      <vt:lpstr>Office Theme</vt:lpstr>
      <vt:lpstr>PowerPoint Presentation</vt:lpstr>
      <vt:lpstr>PowerPoint Presentation</vt:lpstr>
    </vt:vector>
  </TitlesOfParts>
  <Company>Rutgers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Xia</dc:creator>
  <cp:lastModifiedBy>Michele Sisco</cp:lastModifiedBy>
  <cp:revision>103</cp:revision>
  <cp:lastPrinted>2012-08-01T17:44:46Z</cp:lastPrinted>
  <dcterms:created xsi:type="dcterms:W3CDTF">2014-03-07T20:22:07Z</dcterms:created>
  <dcterms:modified xsi:type="dcterms:W3CDTF">2024-12-17T14:40:13Z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Order">
    <vt:r8>22500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