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RU_SIG_RBHS_PMS186_100K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4963"/>
            <a:ext cx="28321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C3BDA-4FC4-D048-9883-845DCE281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17A3B-F022-CF46-A07D-AE9F818D7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0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5668E-25EA-0E46-9AA9-775EFE3D0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45A23-D10F-D148-A907-016CB87D4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36076-0241-A54C-BDFA-B6E7BCF26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D2913-FD1B-9242-99D2-ABD30C5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5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1996-1A2F-DD4F-A5BB-A738C2E78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4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E831D-65FF-9445-A405-FC9D880E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4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9E8B0-F787-DD42-9BCF-B34874DBD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7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2766A-A7D2-A947-894C-A3F136C8E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1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U_LOGOTYPE_PMS186.eps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42875"/>
            <a:ext cx="14303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4EA3EAA8-43E8-6849-91B3-5228008C6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5530850" y="125413"/>
            <a:ext cx="319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/>
              <a:t>Optional Presentation Title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6515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5F5F5F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F5F5F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F5F5F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F5F5F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_template_RBHS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RU_template_RBHS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Geneva</vt:lpstr>
      <vt:lpstr>ヒラギノ角ゴ Pro W3</vt:lpstr>
      <vt:lpstr>RU_template_RBHS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Fulks, Alexis</dc:creator>
  <cp:lastModifiedBy>Fulks, Alexis</cp:lastModifiedBy>
  <cp:revision>1</cp:revision>
  <cp:lastPrinted>2015-08-17T17:42:49Z</cp:lastPrinted>
  <dcterms:created xsi:type="dcterms:W3CDTF">2016-10-14T15:54:49Z</dcterms:created>
  <dcterms:modified xsi:type="dcterms:W3CDTF">2019-01-28T18:33:04Z</dcterms:modified>
</cp:coreProperties>
</file>